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49377600" cy="3291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pos="15576">
          <p15:clr>
            <a:srgbClr val="A4A3A4"/>
          </p15:clr>
        </p15:guide>
        <p15:guide id="2" pos="6024">
          <p15:clr>
            <a:srgbClr val="A4A3A4"/>
          </p15:clr>
        </p15:guide>
        <p15:guide id="3" pos="264">
          <p15:clr>
            <a:srgbClr val="A4A3A4"/>
          </p15:clr>
        </p15:guide>
        <p15:guide id="4" pos="744">
          <p15:clr>
            <a:srgbClr val="A4A3A4"/>
          </p15:clr>
        </p15:guide>
        <p15:guide id="5" orient="horz" pos="10368">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gswAQM1fsnEXF+lCHW2UeD7i5tm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5620"/>
    <p:restoredTop sz="94660"/>
  </p:normalViewPr>
  <p:slideViewPr>
    <p:cSldViewPr snapToGrid="0">
      <p:cViewPr>
        <p:scale>
          <a:sx n="63" d="100"/>
          <a:sy n="63" d="100"/>
        </p:scale>
        <p:origin x="-80" y="8224"/>
      </p:cViewPr>
      <p:guideLst>
        <p:guide orient="horz" pos="10368"/>
        <p:guide pos="15576"/>
        <p:guide pos="6024"/>
        <p:guide pos="264"/>
        <p:guide pos="74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7" Type="http://customschemas.google.com/relationships/presentationmetadata" Target="metadata"/><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14425" y="1143000"/>
            <a:ext cx="462915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17796634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e2e881ea4d_4_75:notes"/>
          <p:cNvSpPr>
            <a:spLocks noGrp="1" noRot="1" noChangeAspect="1"/>
          </p:cNvSpPr>
          <p:nvPr>
            <p:ph type="sldImg" idx="2"/>
          </p:nvPr>
        </p:nvSpPr>
        <p:spPr>
          <a:xfrm>
            <a:off x="1114425" y="1143000"/>
            <a:ext cx="462915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ge2e881ea4d_4_7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7" name="Google Shape;87;ge2e881ea4d_4_7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ge2e881ea4d_4_6"/>
          <p:cNvSpPr txBox="1">
            <a:spLocks noGrp="1"/>
          </p:cNvSpPr>
          <p:nvPr>
            <p:ph type="ctrTitle"/>
          </p:nvPr>
        </p:nvSpPr>
        <p:spPr>
          <a:xfrm>
            <a:off x="6172200" y="5387342"/>
            <a:ext cx="37033201" cy="1146048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25200"/>
              <a:buFont typeface="Arial"/>
              <a:buNone/>
              <a:defRPr sz="25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ge2e881ea4d_4_6"/>
          <p:cNvSpPr txBox="1">
            <a:spLocks noGrp="1"/>
          </p:cNvSpPr>
          <p:nvPr>
            <p:ph type="subTitle" idx="1"/>
          </p:nvPr>
        </p:nvSpPr>
        <p:spPr>
          <a:xfrm>
            <a:off x="6172200" y="17289781"/>
            <a:ext cx="37033201" cy="794765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4200"/>
              </a:spcBef>
              <a:spcAft>
                <a:spcPts val="0"/>
              </a:spcAft>
              <a:buClr>
                <a:schemeClr val="dk1"/>
              </a:buClr>
              <a:buSzPts val="10080"/>
              <a:buNone/>
              <a:defRPr sz="10080"/>
            </a:lvl1pPr>
            <a:lvl2pPr lvl="1" algn="ctr">
              <a:lnSpc>
                <a:spcPct val="90000"/>
              </a:lnSpc>
              <a:spcBef>
                <a:spcPts val="2100"/>
              </a:spcBef>
              <a:spcAft>
                <a:spcPts val="0"/>
              </a:spcAft>
              <a:buClr>
                <a:schemeClr val="dk1"/>
              </a:buClr>
              <a:buSzPts val="8400"/>
              <a:buNone/>
              <a:defRPr sz="8400"/>
            </a:lvl2pPr>
            <a:lvl3pPr lvl="2" algn="ctr">
              <a:lnSpc>
                <a:spcPct val="90000"/>
              </a:lnSpc>
              <a:spcBef>
                <a:spcPts val="2100"/>
              </a:spcBef>
              <a:spcAft>
                <a:spcPts val="0"/>
              </a:spcAft>
              <a:buClr>
                <a:schemeClr val="dk1"/>
              </a:buClr>
              <a:buSzPts val="7560"/>
              <a:buNone/>
              <a:defRPr sz="7560"/>
            </a:lvl3pPr>
            <a:lvl4pPr lvl="3" algn="ctr">
              <a:lnSpc>
                <a:spcPct val="90000"/>
              </a:lnSpc>
              <a:spcBef>
                <a:spcPts val="2100"/>
              </a:spcBef>
              <a:spcAft>
                <a:spcPts val="0"/>
              </a:spcAft>
              <a:buClr>
                <a:schemeClr val="dk1"/>
              </a:buClr>
              <a:buSzPts val="6720"/>
              <a:buNone/>
              <a:defRPr sz="6719"/>
            </a:lvl4pPr>
            <a:lvl5pPr lvl="4" algn="ctr">
              <a:lnSpc>
                <a:spcPct val="90000"/>
              </a:lnSpc>
              <a:spcBef>
                <a:spcPts val="2100"/>
              </a:spcBef>
              <a:spcAft>
                <a:spcPts val="0"/>
              </a:spcAft>
              <a:buClr>
                <a:schemeClr val="dk1"/>
              </a:buClr>
              <a:buSzPts val="6720"/>
              <a:buNone/>
              <a:defRPr sz="6719"/>
            </a:lvl5pPr>
            <a:lvl6pPr lvl="5" algn="ctr">
              <a:lnSpc>
                <a:spcPct val="90000"/>
              </a:lnSpc>
              <a:spcBef>
                <a:spcPts val="2100"/>
              </a:spcBef>
              <a:spcAft>
                <a:spcPts val="0"/>
              </a:spcAft>
              <a:buClr>
                <a:schemeClr val="dk1"/>
              </a:buClr>
              <a:buSzPts val="6720"/>
              <a:buNone/>
              <a:defRPr sz="6719"/>
            </a:lvl6pPr>
            <a:lvl7pPr lvl="6" algn="ctr">
              <a:lnSpc>
                <a:spcPct val="90000"/>
              </a:lnSpc>
              <a:spcBef>
                <a:spcPts val="2100"/>
              </a:spcBef>
              <a:spcAft>
                <a:spcPts val="0"/>
              </a:spcAft>
              <a:buClr>
                <a:schemeClr val="dk1"/>
              </a:buClr>
              <a:buSzPts val="6720"/>
              <a:buNone/>
              <a:defRPr sz="6719"/>
            </a:lvl7pPr>
            <a:lvl8pPr lvl="7" algn="ctr">
              <a:lnSpc>
                <a:spcPct val="90000"/>
              </a:lnSpc>
              <a:spcBef>
                <a:spcPts val="2100"/>
              </a:spcBef>
              <a:spcAft>
                <a:spcPts val="0"/>
              </a:spcAft>
              <a:buClr>
                <a:schemeClr val="dk1"/>
              </a:buClr>
              <a:buSzPts val="6720"/>
              <a:buNone/>
              <a:defRPr sz="6719"/>
            </a:lvl8pPr>
            <a:lvl9pPr lvl="8" algn="ctr">
              <a:lnSpc>
                <a:spcPct val="90000"/>
              </a:lnSpc>
              <a:spcBef>
                <a:spcPts val="2100"/>
              </a:spcBef>
              <a:spcAft>
                <a:spcPts val="0"/>
              </a:spcAft>
              <a:buClr>
                <a:schemeClr val="dk1"/>
              </a:buClr>
              <a:buSzPts val="6720"/>
              <a:buNone/>
              <a:defRPr sz="6719"/>
            </a:lvl9pPr>
          </a:lstStyle>
          <a:p>
            <a:endParaRPr/>
          </a:p>
        </p:txBody>
      </p:sp>
      <p:sp>
        <p:nvSpPr>
          <p:cNvPr id="18" name="Google Shape;18;ge2e881ea4d_4_6"/>
          <p:cNvSpPr txBox="1">
            <a:spLocks noGrp="1"/>
          </p:cNvSpPr>
          <p:nvPr>
            <p:ph type="dt" idx="10"/>
          </p:nvPr>
        </p:nvSpPr>
        <p:spPr>
          <a:xfrm>
            <a:off x="3394710" y="30510481"/>
            <a:ext cx="11109960" cy="17526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ge2e881ea4d_4_6"/>
          <p:cNvSpPr txBox="1">
            <a:spLocks noGrp="1"/>
          </p:cNvSpPr>
          <p:nvPr>
            <p:ph type="ftr" idx="11"/>
          </p:nvPr>
        </p:nvSpPr>
        <p:spPr>
          <a:xfrm>
            <a:off x="16356330" y="30510481"/>
            <a:ext cx="16664939" cy="17526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ge2e881ea4d_4_6"/>
          <p:cNvSpPr txBox="1">
            <a:spLocks noGrp="1"/>
          </p:cNvSpPr>
          <p:nvPr>
            <p:ph type="sldNum" idx="12"/>
          </p:nvPr>
        </p:nvSpPr>
        <p:spPr>
          <a:xfrm>
            <a:off x="34872928" y="30510481"/>
            <a:ext cx="11109960" cy="17526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ge2e881ea4d_4_63"/>
          <p:cNvSpPr txBox="1">
            <a:spLocks noGrp="1"/>
          </p:cNvSpPr>
          <p:nvPr>
            <p:ph type="title"/>
          </p:nvPr>
        </p:nvSpPr>
        <p:spPr>
          <a:xfrm>
            <a:off x="3394710" y="1752603"/>
            <a:ext cx="42588181" cy="6362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ge2e881ea4d_4_63"/>
          <p:cNvSpPr txBox="1">
            <a:spLocks noGrp="1"/>
          </p:cNvSpPr>
          <p:nvPr>
            <p:ph type="body" idx="1"/>
          </p:nvPr>
        </p:nvSpPr>
        <p:spPr>
          <a:xfrm rot="5400000">
            <a:off x="14245590" y="-2087879"/>
            <a:ext cx="20886422" cy="4258818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4200"/>
              </a:spcBef>
              <a:spcAft>
                <a:spcPts val="0"/>
              </a:spcAft>
              <a:buClr>
                <a:schemeClr val="dk1"/>
              </a:buClr>
              <a:buSzPts val="1800"/>
              <a:buChar char="•"/>
              <a:defRPr/>
            </a:lvl1pPr>
            <a:lvl2pPr marL="914400" lvl="1" indent="-342900" algn="l">
              <a:lnSpc>
                <a:spcPct val="90000"/>
              </a:lnSpc>
              <a:spcBef>
                <a:spcPts val="2100"/>
              </a:spcBef>
              <a:spcAft>
                <a:spcPts val="0"/>
              </a:spcAft>
              <a:buClr>
                <a:schemeClr val="dk1"/>
              </a:buClr>
              <a:buSzPts val="1800"/>
              <a:buChar char="•"/>
              <a:defRPr/>
            </a:lvl2pPr>
            <a:lvl3pPr marL="1371600" lvl="2" indent="-342900" algn="l">
              <a:lnSpc>
                <a:spcPct val="90000"/>
              </a:lnSpc>
              <a:spcBef>
                <a:spcPts val="2100"/>
              </a:spcBef>
              <a:spcAft>
                <a:spcPts val="0"/>
              </a:spcAft>
              <a:buClr>
                <a:schemeClr val="dk1"/>
              </a:buClr>
              <a:buSzPts val="1800"/>
              <a:buChar char="•"/>
              <a:defRPr/>
            </a:lvl3pPr>
            <a:lvl4pPr marL="1828800" lvl="3" indent="-342900" algn="l">
              <a:lnSpc>
                <a:spcPct val="90000"/>
              </a:lnSpc>
              <a:spcBef>
                <a:spcPts val="2100"/>
              </a:spcBef>
              <a:spcAft>
                <a:spcPts val="0"/>
              </a:spcAft>
              <a:buClr>
                <a:schemeClr val="dk1"/>
              </a:buClr>
              <a:buSzPts val="1800"/>
              <a:buChar char="•"/>
              <a:defRPr/>
            </a:lvl4pPr>
            <a:lvl5pPr marL="2286000" lvl="4" indent="-342900" algn="l">
              <a:lnSpc>
                <a:spcPct val="90000"/>
              </a:lnSpc>
              <a:spcBef>
                <a:spcPts val="2100"/>
              </a:spcBef>
              <a:spcAft>
                <a:spcPts val="0"/>
              </a:spcAft>
              <a:buClr>
                <a:schemeClr val="dk1"/>
              </a:buClr>
              <a:buSzPts val="1800"/>
              <a:buChar char="•"/>
              <a:defRPr/>
            </a:lvl5pPr>
            <a:lvl6pPr marL="2743200" lvl="5" indent="-342900" algn="l">
              <a:lnSpc>
                <a:spcPct val="90000"/>
              </a:lnSpc>
              <a:spcBef>
                <a:spcPts val="2100"/>
              </a:spcBef>
              <a:spcAft>
                <a:spcPts val="0"/>
              </a:spcAft>
              <a:buClr>
                <a:schemeClr val="dk1"/>
              </a:buClr>
              <a:buSzPts val="1800"/>
              <a:buChar char="•"/>
              <a:defRPr/>
            </a:lvl6pPr>
            <a:lvl7pPr marL="3200400" lvl="6" indent="-342900" algn="l">
              <a:lnSpc>
                <a:spcPct val="90000"/>
              </a:lnSpc>
              <a:spcBef>
                <a:spcPts val="2100"/>
              </a:spcBef>
              <a:spcAft>
                <a:spcPts val="0"/>
              </a:spcAft>
              <a:buClr>
                <a:schemeClr val="dk1"/>
              </a:buClr>
              <a:buSzPts val="1800"/>
              <a:buChar char="•"/>
              <a:defRPr/>
            </a:lvl7pPr>
            <a:lvl8pPr marL="3657600" lvl="7" indent="-342900" algn="l">
              <a:lnSpc>
                <a:spcPct val="90000"/>
              </a:lnSpc>
              <a:spcBef>
                <a:spcPts val="2100"/>
              </a:spcBef>
              <a:spcAft>
                <a:spcPts val="0"/>
              </a:spcAft>
              <a:buClr>
                <a:schemeClr val="dk1"/>
              </a:buClr>
              <a:buSzPts val="1800"/>
              <a:buChar char="•"/>
              <a:defRPr/>
            </a:lvl8pPr>
            <a:lvl9pPr marL="4114800" lvl="8" indent="-342900" algn="l">
              <a:lnSpc>
                <a:spcPct val="90000"/>
              </a:lnSpc>
              <a:spcBef>
                <a:spcPts val="2100"/>
              </a:spcBef>
              <a:spcAft>
                <a:spcPts val="0"/>
              </a:spcAft>
              <a:buClr>
                <a:schemeClr val="dk1"/>
              </a:buClr>
              <a:buSzPts val="1800"/>
              <a:buChar char="•"/>
              <a:defRPr/>
            </a:lvl9pPr>
          </a:lstStyle>
          <a:p>
            <a:endParaRPr/>
          </a:p>
        </p:txBody>
      </p:sp>
      <p:sp>
        <p:nvSpPr>
          <p:cNvPr id="75" name="Google Shape;75;ge2e881ea4d_4_63"/>
          <p:cNvSpPr txBox="1">
            <a:spLocks noGrp="1"/>
          </p:cNvSpPr>
          <p:nvPr>
            <p:ph type="dt" idx="10"/>
          </p:nvPr>
        </p:nvSpPr>
        <p:spPr>
          <a:xfrm>
            <a:off x="3394710" y="30510481"/>
            <a:ext cx="11109960" cy="17526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ge2e881ea4d_4_63"/>
          <p:cNvSpPr txBox="1">
            <a:spLocks noGrp="1"/>
          </p:cNvSpPr>
          <p:nvPr>
            <p:ph type="ftr" idx="11"/>
          </p:nvPr>
        </p:nvSpPr>
        <p:spPr>
          <a:xfrm>
            <a:off x="16356330" y="30510481"/>
            <a:ext cx="16664939" cy="17526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ge2e881ea4d_4_63"/>
          <p:cNvSpPr txBox="1">
            <a:spLocks noGrp="1"/>
          </p:cNvSpPr>
          <p:nvPr>
            <p:ph type="sldNum" idx="12"/>
          </p:nvPr>
        </p:nvSpPr>
        <p:spPr>
          <a:xfrm>
            <a:off x="34872928" y="30510481"/>
            <a:ext cx="11109960" cy="17526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ge2e881ea4d_4_69"/>
          <p:cNvSpPr txBox="1">
            <a:spLocks noGrp="1"/>
          </p:cNvSpPr>
          <p:nvPr>
            <p:ph type="title"/>
          </p:nvPr>
        </p:nvSpPr>
        <p:spPr>
          <a:xfrm rot="5400000">
            <a:off x="26710957" y="10377488"/>
            <a:ext cx="27896822" cy="1064704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ge2e881ea4d_4_69"/>
          <p:cNvSpPr txBox="1">
            <a:spLocks noGrp="1"/>
          </p:cNvSpPr>
          <p:nvPr>
            <p:ph type="body" idx="1"/>
          </p:nvPr>
        </p:nvSpPr>
        <p:spPr>
          <a:xfrm rot="5400000">
            <a:off x="5108256" y="39053"/>
            <a:ext cx="27896822" cy="3132391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4200"/>
              </a:spcBef>
              <a:spcAft>
                <a:spcPts val="0"/>
              </a:spcAft>
              <a:buClr>
                <a:schemeClr val="dk1"/>
              </a:buClr>
              <a:buSzPts val="1800"/>
              <a:buChar char="•"/>
              <a:defRPr/>
            </a:lvl1pPr>
            <a:lvl2pPr marL="914400" lvl="1" indent="-342900" algn="l">
              <a:lnSpc>
                <a:spcPct val="90000"/>
              </a:lnSpc>
              <a:spcBef>
                <a:spcPts val="2100"/>
              </a:spcBef>
              <a:spcAft>
                <a:spcPts val="0"/>
              </a:spcAft>
              <a:buClr>
                <a:schemeClr val="dk1"/>
              </a:buClr>
              <a:buSzPts val="1800"/>
              <a:buChar char="•"/>
              <a:defRPr/>
            </a:lvl2pPr>
            <a:lvl3pPr marL="1371600" lvl="2" indent="-342900" algn="l">
              <a:lnSpc>
                <a:spcPct val="90000"/>
              </a:lnSpc>
              <a:spcBef>
                <a:spcPts val="2100"/>
              </a:spcBef>
              <a:spcAft>
                <a:spcPts val="0"/>
              </a:spcAft>
              <a:buClr>
                <a:schemeClr val="dk1"/>
              </a:buClr>
              <a:buSzPts val="1800"/>
              <a:buChar char="•"/>
              <a:defRPr/>
            </a:lvl3pPr>
            <a:lvl4pPr marL="1828800" lvl="3" indent="-342900" algn="l">
              <a:lnSpc>
                <a:spcPct val="90000"/>
              </a:lnSpc>
              <a:spcBef>
                <a:spcPts val="2100"/>
              </a:spcBef>
              <a:spcAft>
                <a:spcPts val="0"/>
              </a:spcAft>
              <a:buClr>
                <a:schemeClr val="dk1"/>
              </a:buClr>
              <a:buSzPts val="1800"/>
              <a:buChar char="•"/>
              <a:defRPr/>
            </a:lvl4pPr>
            <a:lvl5pPr marL="2286000" lvl="4" indent="-342900" algn="l">
              <a:lnSpc>
                <a:spcPct val="90000"/>
              </a:lnSpc>
              <a:spcBef>
                <a:spcPts val="2100"/>
              </a:spcBef>
              <a:spcAft>
                <a:spcPts val="0"/>
              </a:spcAft>
              <a:buClr>
                <a:schemeClr val="dk1"/>
              </a:buClr>
              <a:buSzPts val="1800"/>
              <a:buChar char="•"/>
              <a:defRPr/>
            </a:lvl5pPr>
            <a:lvl6pPr marL="2743200" lvl="5" indent="-342900" algn="l">
              <a:lnSpc>
                <a:spcPct val="90000"/>
              </a:lnSpc>
              <a:spcBef>
                <a:spcPts val="2100"/>
              </a:spcBef>
              <a:spcAft>
                <a:spcPts val="0"/>
              </a:spcAft>
              <a:buClr>
                <a:schemeClr val="dk1"/>
              </a:buClr>
              <a:buSzPts val="1800"/>
              <a:buChar char="•"/>
              <a:defRPr/>
            </a:lvl6pPr>
            <a:lvl7pPr marL="3200400" lvl="6" indent="-342900" algn="l">
              <a:lnSpc>
                <a:spcPct val="90000"/>
              </a:lnSpc>
              <a:spcBef>
                <a:spcPts val="2100"/>
              </a:spcBef>
              <a:spcAft>
                <a:spcPts val="0"/>
              </a:spcAft>
              <a:buClr>
                <a:schemeClr val="dk1"/>
              </a:buClr>
              <a:buSzPts val="1800"/>
              <a:buChar char="•"/>
              <a:defRPr/>
            </a:lvl7pPr>
            <a:lvl8pPr marL="3657600" lvl="7" indent="-342900" algn="l">
              <a:lnSpc>
                <a:spcPct val="90000"/>
              </a:lnSpc>
              <a:spcBef>
                <a:spcPts val="2100"/>
              </a:spcBef>
              <a:spcAft>
                <a:spcPts val="0"/>
              </a:spcAft>
              <a:buClr>
                <a:schemeClr val="dk1"/>
              </a:buClr>
              <a:buSzPts val="1800"/>
              <a:buChar char="•"/>
              <a:defRPr/>
            </a:lvl8pPr>
            <a:lvl9pPr marL="4114800" lvl="8" indent="-342900" algn="l">
              <a:lnSpc>
                <a:spcPct val="90000"/>
              </a:lnSpc>
              <a:spcBef>
                <a:spcPts val="2100"/>
              </a:spcBef>
              <a:spcAft>
                <a:spcPts val="0"/>
              </a:spcAft>
              <a:buClr>
                <a:schemeClr val="dk1"/>
              </a:buClr>
              <a:buSzPts val="1800"/>
              <a:buChar char="•"/>
              <a:defRPr/>
            </a:lvl9pPr>
          </a:lstStyle>
          <a:p>
            <a:endParaRPr/>
          </a:p>
        </p:txBody>
      </p:sp>
      <p:sp>
        <p:nvSpPr>
          <p:cNvPr id="81" name="Google Shape;81;ge2e881ea4d_4_69"/>
          <p:cNvSpPr txBox="1">
            <a:spLocks noGrp="1"/>
          </p:cNvSpPr>
          <p:nvPr>
            <p:ph type="dt" idx="10"/>
          </p:nvPr>
        </p:nvSpPr>
        <p:spPr>
          <a:xfrm>
            <a:off x="3394710" y="30510481"/>
            <a:ext cx="11109960" cy="17526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ge2e881ea4d_4_69"/>
          <p:cNvSpPr txBox="1">
            <a:spLocks noGrp="1"/>
          </p:cNvSpPr>
          <p:nvPr>
            <p:ph type="ftr" idx="11"/>
          </p:nvPr>
        </p:nvSpPr>
        <p:spPr>
          <a:xfrm>
            <a:off x="16356330" y="30510481"/>
            <a:ext cx="16664939" cy="17526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ge2e881ea4d_4_69"/>
          <p:cNvSpPr txBox="1">
            <a:spLocks noGrp="1"/>
          </p:cNvSpPr>
          <p:nvPr>
            <p:ph type="sldNum" idx="12"/>
          </p:nvPr>
        </p:nvSpPr>
        <p:spPr>
          <a:xfrm>
            <a:off x="34872928" y="30510481"/>
            <a:ext cx="11109960" cy="17526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ge2e881ea4d_4_12"/>
          <p:cNvSpPr txBox="1">
            <a:spLocks noGrp="1"/>
          </p:cNvSpPr>
          <p:nvPr>
            <p:ph type="title"/>
          </p:nvPr>
        </p:nvSpPr>
        <p:spPr>
          <a:xfrm>
            <a:off x="3394710" y="1752603"/>
            <a:ext cx="42588181" cy="6362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ge2e881ea4d_4_12"/>
          <p:cNvSpPr txBox="1">
            <a:spLocks noGrp="1"/>
          </p:cNvSpPr>
          <p:nvPr>
            <p:ph type="body" idx="1"/>
          </p:nvPr>
        </p:nvSpPr>
        <p:spPr>
          <a:xfrm>
            <a:off x="3394710" y="8763000"/>
            <a:ext cx="42588181" cy="2088642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4200"/>
              </a:spcBef>
              <a:spcAft>
                <a:spcPts val="0"/>
              </a:spcAft>
              <a:buClr>
                <a:schemeClr val="dk1"/>
              </a:buClr>
              <a:buSzPts val="1800"/>
              <a:buChar char="•"/>
              <a:defRPr/>
            </a:lvl1pPr>
            <a:lvl2pPr marL="914400" lvl="1" indent="-342900" algn="l">
              <a:lnSpc>
                <a:spcPct val="90000"/>
              </a:lnSpc>
              <a:spcBef>
                <a:spcPts val="2100"/>
              </a:spcBef>
              <a:spcAft>
                <a:spcPts val="0"/>
              </a:spcAft>
              <a:buClr>
                <a:schemeClr val="dk1"/>
              </a:buClr>
              <a:buSzPts val="1800"/>
              <a:buChar char="•"/>
              <a:defRPr/>
            </a:lvl2pPr>
            <a:lvl3pPr marL="1371600" lvl="2" indent="-342900" algn="l">
              <a:lnSpc>
                <a:spcPct val="90000"/>
              </a:lnSpc>
              <a:spcBef>
                <a:spcPts val="2100"/>
              </a:spcBef>
              <a:spcAft>
                <a:spcPts val="0"/>
              </a:spcAft>
              <a:buClr>
                <a:schemeClr val="dk1"/>
              </a:buClr>
              <a:buSzPts val="1800"/>
              <a:buChar char="•"/>
              <a:defRPr/>
            </a:lvl3pPr>
            <a:lvl4pPr marL="1828800" lvl="3" indent="-342900" algn="l">
              <a:lnSpc>
                <a:spcPct val="90000"/>
              </a:lnSpc>
              <a:spcBef>
                <a:spcPts val="2100"/>
              </a:spcBef>
              <a:spcAft>
                <a:spcPts val="0"/>
              </a:spcAft>
              <a:buClr>
                <a:schemeClr val="dk1"/>
              </a:buClr>
              <a:buSzPts val="1800"/>
              <a:buChar char="•"/>
              <a:defRPr/>
            </a:lvl4pPr>
            <a:lvl5pPr marL="2286000" lvl="4" indent="-342900" algn="l">
              <a:lnSpc>
                <a:spcPct val="90000"/>
              </a:lnSpc>
              <a:spcBef>
                <a:spcPts val="2100"/>
              </a:spcBef>
              <a:spcAft>
                <a:spcPts val="0"/>
              </a:spcAft>
              <a:buClr>
                <a:schemeClr val="dk1"/>
              </a:buClr>
              <a:buSzPts val="1800"/>
              <a:buChar char="•"/>
              <a:defRPr/>
            </a:lvl5pPr>
            <a:lvl6pPr marL="2743200" lvl="5" indent="-342900" algn="l">
              <a:lnSpc>
                <a:spcPct val="90000"/>
              </a:lnSpc>
              <a:spcBef>
                <a:spcPts val="2100"/>
              </a:spcBef>
              <a:spcAft>
                <a:spcPts val="0"/>
              </a:spcAft>
              <a:buClr>
                <a:schemeClr val="dk1"/>
              </a:buClr>
              <a:buSzPts val="1800"/>
              <a:buChar char="•"/>
              <a:defRPr/>
            </a:lvl6pPr>
            <a:lvl7pPr marL="3200400" lvl="6" indent="-342900" algn="l">
              <a:lnSpc>
                <a:spcPct val="90000"/>
              </a:lnSpc>
              <a:spcBef>
                <a:spcPts val="2100"/>
              </a:spcBef>
              <a:spcAft>
                <a:spcPts val="0"/>
              </a:spcAft>
              <a:buClr>
                <a:schemeClr val="dk1"/>
              </a:buClr>
              <a:buSzPts val="1800"/>
              <a:buChar char="•"/>
              <a:defRPr/>
            </a:lvl7pPr>
            <a:lvl8pPr marL="3657600" lvl="7" indent="-342900" algn="l">
              <a:lnSpc>
                <a:spcPct val="90000"/>
              </a:lnSpc>
              <a:spcBef>
                <a:spcPts val="2100"/>
              </a:spcBef>
              <a:spcAft>
                <a:spcPts val="0"/>
              </a:spcAft>
              <a:buClr>
                <a:schemeClr val="dk1"/>
              </a:buClr>
              <a:buSzPts val="1800"/>
              <a:buChar char="•"/>
              <a:defRPr/>
            </a:lvl8pPr>
            <a:lvl9pPr marL="4114800" lvl="8" indent="-342900" algn="l">
              <a:lnSpc>
                <a:spcPct val="90000"/>
              </a:lnSpc>
              <a:spcBef>
                <a:spcPts val="2100"/>
              </a:spcBef>
              <a:spcAft>
                <a:spcPts val="0"/>
              </a:spcAft>
              <a:buClr>
                <a:schemeClr val="dk1"/>
              </a:buClr>
              <a:buSzPts val="1800"/>
              <a:buChar char="•"/>
              <a:defRPr/>
            </a:lvl9pPr>
          </a:lstStyle>
          <a:p>
            <a:endParaRPr/>
          </a:p>
        </p:txBody>
      </p:sp>
      <p:sp>
        <p:nvSpPr>
          <p:cNvPr id="24" name="Google Shape;24;ge2e881ea4d_4_12"/>
          <p:cNvSpPr txBox="1">
            <a:spLocks noGrp="1"/>
          </p:cNvSpPr>
          <p:nvPr>
            <p:ph type="dt" idx="10"/>
          </p:nvPr>
        </p:nvSpPr>
        <p:spPr>
          <a:xfrm>
            <a:off x="3394710" y="30510481"/>
            <a:ext cx="11109960" cy="17526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ge2e881ea4d_4_12"/>
          <p:cNvSpPr txBox="1">
            <a:spLocks noGrp="1"/>
          </p:cNvSpPr>
          <p:nvPr>
            <p:ph type="ftr" idx="11"/>
          </p:nvPr>
        </p:nvSpPr>
        <p:spPr>
          <a:xfrm>
            <a:off x="16356330" y="30510481"/>
            <a:ext cx="16664939" cy="17526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ge2e881ea4d_4_12"/>
          <p:cNvSpPr txBox="1">
            <a:spLocks noGrp="1"/>
          </p:cNvSpPr>
          <p:nvPr>
            <p:ph type="sldNum" idx="12"/>
          </p:nvPr>
        </p:nvSpPr>
        <p:spPr>
          <a:xfrm>
            <a:off x="34872928" y="30510481"/>
            <a:ext cx="11109960" cy="17526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ge2e881ea4d_4_18"/>
          <p:cNvSpPr txBox="1">
            <a:spLocks noGrp="1"/>
          </p:cNvSpPr>
          <p:nvPr>
            <p:ph type="title"/>
          </p:nvPr>
        </p:nvSpPr>
        <p:spPr>
          <a:xfrm>
            <a:off x="3368992" y="8206745"/>
            <a:ext cx="42588181" cy="13693138"/>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5200"/>
              <a:buFont typeface="Arial"/>
              <a:buNone/>
              <a:defRPr sz="25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ge2e881ea4d_4_18"/>
          <p:cNvSpPr txBox="1">
            <a:spLocks noGrp="1"/>
          </p:cNvSpPr>
          <p:nvPr>
            <p:ph type="body" idx="1"/>
          </p:nvPr>
        </p:nvSpPr>
        <p:spPr>
          <a:xfrm>
            <a:off x="3368992" y="22029425"/>
            <a:ext cx="42588181" cy="720089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4200"/>
              </a:spcBef>
              <a:spcAft>
                <a:spcPts val="0"/>
              </a:spcAft>
              <a:buClr>
                <a:srgbClr val="888888"/>
              </a:buClr>
              <a:buSzPts val="10080"/>
              <a:buNone/>
              <a:defRPr sz="10080">
                <a:solidFill>
                  <a:srgbClr val="888888"/>
                </a:solidFill>
              </a:defRPr>
            </a:lvl1pPr>
            <a:lvl2pPr marL="914400" lvl="1" indent="-228600" algn="l">
              <a:lnSpc>
                <a:spcPct val="90000"/>
              </a:lnSpc>
              <a:spcBef>
                <a:spcPts val="2100"/>
              </a:spcBef>
              <a:spcAft>
                <a:spcPts val="0"/>
              </a:spcAft>
              <a:buClr>
                <a:srgbClr val="888888"/>
              </a:buClr>
              <a:buSzPts val="8400"/>
              <a:buNone/>
              <a:defRPr sz="8400">
                <a:solidFill>
                  <a:srgbClr val="888888"/>
                </a:solidFill>
              </a:defRPr>
            </a:lvl2pPr>
            <a:lvl3pPr marL="1371600" lvl="2" indent="-228600" algn="l">
              <a:lnSpc>
                <a:spcPct val="90000"/>
              </a:lnSpc>
              <a:spcBef>
                <a:spcPts val="2100"/>
              </a:spcBef>
              <a:spcAft>
                <a:spcPts val="0"/>
              </a:spcAft>
              <a:buClr>
                <a:srgbClr val="888888"/>
              </a:buClr>
              <a:buSzPts val="7560"/>
              <a:buNone/>
              <a:defRPr sz="7560">
                <a:solidFill>
                  <a:srgbClr val="888888"/>
                </a:solidFill>
              </a:defRPr>
            </a:lvl3pPr>
            <a:lvl4pPr marL="1828800" lvl="3" indent="-228600" algn="l">
              <a:lnSpc>
                <a:spcPct val="90000"/>
              </a:lnSpc>
              <a:spcBef>
                <a:spcPts val="2100"/>
              </a:spcBef>
              <a:spcAft>
                <a:spcPts val="0"/>
              </a:spcAft>
              <a:buClr>
                <a:srgbClr val="888888"/>
              </a:buClr>
              <a:buSzPts val="6720"/>
              <a:buNone/>
              <a:defRPr sz="6719">
                <a:solidFill>
                  <a:srgbClr val="888888"/>
                </a:solidFill>
              </a:defRPr>
            </a:lvl4pPr>
            <a:lvl5pPr marL="2286000" lvl="4" indent="-228600" algn="l">
              <a:lnSpc>
                <a:spcPct val="90000"/>
              </a:lnSpc>
              <a:spcBef>
                <a:spcPts val="2100"/>
              </a:spcBef>
              <a:spcAft>
                <a:spcPts val="0"/>
              </a:spcAft>
              <a:buClr>
                <a:srgbClr val="888888"/>
              </a:buClr>
              <a:buSzPts val="6720"/>
              <a:buNone/>
              <a:defRPr sz="6719">
                <a:solidFill>
                  <a:srgbClr val="888888"/>
                </a:solidFill>
              </a:defRPr>
            </a:lvl5pPr>
            <a:lvl6pPr marL="2743200" lvl="5" indent="-228600" algn="l">
              <a:lnSpc>
                <a:spcPct val="90000"/>
              </a:lnSpc>
              <a:spcBef>
                <a:spcPts val="2100"/>
              </a:spcBef>
              <a:spcAft>
                <a:spcPts val="0"/>
              </a:spcAft>
              <a:buClr>
                <a:srgbClr val="888888"/>
              </a:buClr>
              <a:buSzPts val="6720"/>
              <a:buNone/>
              <a:defRPr sz="6719">
                <a:solidFill>
                  <a:srgbClr val="888888"/>
                </a:solidFill>
              </a:defRPr>
            </a:lvl6pPr>
            <a:lvl7pPr marL="3200400" lvl="6" indent="-228600" algn="l">
              <a:lnSpc>
                <a:spcPct val="90000"/>
              </a:lnSpc>
              <a:spcBef>
                <a:spcPts val="2100"/>
              </a:spcBef>
              <a:spcAft>
                <a:spcPts val="0"/>
              </a:spcAft>
              <a:buClr>
                <a:srgbClr val="888888"/>
              </a:buClr>
              <a:buSzPts val="6720"/>
              <a:buNone/>
              <a:defRPr sz="6719">
                <a:solidFill>
                  <a:srgbClr val="888888"/>
                </a:solidFill>
              </a:defRPr>
            </a:lvl7pPr>
            <a:lvl8pPr marL="3657600" lvl="7" indent="-228600" algn="l">
              <a:lnSpc>
                <a:spcPct val="90000"/>
              </a:lnSpc>
              <a:spcBef>
                <a:spcPts val="2100"/>
              </a:spcBef>
              <a:spcAft>
                <a:spcPts val="0"/>
              </a:spcAft>
              <a:buClr>
                <a:srgbClr val="888888"/>
              </a:buClr>
              <a:buSzPts val="6720"/>
              <a:buNone/>
              <a:defRPr sz="6719">
                <a:solidFill>
                  <a:srgbClr val="888888"/>
                </a:solidFill>
              </a:defRPr>
            </a:lvl8pPr>
            <a:lvl9pPr marL="4114800" lvl="8" indent="-228600" algn="l">
              <a:lnSpc>
                <a:spcPct val="90000"/>
              </a:lnSpc>
              <a:spcBef>
                <a:spcPts val="2100"/>
              </a:spcBef>
              <a:spcAft>
                <a:spcPts val="0"/>
              </a:spcAft>
              <a:buClr>
                <a:srgbClr val="888888"/>
              </a:buClr>
              <a:buSzPts val="6720"/>
              <a:buNone/>
              <a:defRPr sz="6719">
                <a:solidFill>
                  <a:srgbClr val="888888"/>
                </a:solidFill>
              </a:defRPr>
            </a:lvl9pPr>
          </a:lstStyle>
          <a:p>
            <a:endParaRPr/>
          </a:p>
        </p:txBody>
      </p:sp>
      <p:sp>
        <p:nvSpPr>
          <p:cNvPr id="30" name="Google Shape;30;ge2e881ea4d_4_18"/>
          <p:cNvSpPr txBox="1">
            <a:spLocks noGrp="1"/>
          </p:cNvSpPr>
          <p:nvPr>
            <p:ph type="dt" idx="10"/>
          </p:nvPr>
        </p:nvSpPr>
        <p:spPr>
          <a:xfrm>
            <a:off x="3394710" y="30510481"/>
            <a:ext cx="11109960" cy="17526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ge2e881ea4d_4_18"/>
          <p:cNvSpPr txBox="1">
            <a:spLocks noGrp="1"/>
          </p:cNvSpPr>
          <p:nvPr>
            <p:ph type="ftr" idx="11"/>
          </p:nvPr>
        </p:nvSpPr>
        <p:spPr>
          <a:xfrm>
            <a:off x="16356330" y="30510481"/>
            <a:ext cx="16664939" cy="17526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ge2e881ea4d_4_18"/>
          <p:cNvSpPr txBox="1">
            <a:spLocks noGrp="1"/>
          </p:cNvSpPr>
          <p:nvPr>
            <p:ph type="sldNum" idx="12"/>
          </p:nvPr>
        </p:nvSpPr>
        <p:spPr>
          <a:xfrm>
            <a:off x="34872928" y="30510481"/>
            <a:ext cx="11109960" cy="17526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ge2e881ea4d_4_24"/>
          <p:cNvSpPr txBox="1">
            <a:spLocks noGrp="1"/>
          </p:cNvSpPr>
          <p:nvPr>
            <p:ph type="title"/>
          </p:nvPr>
        </p:nvSpPr>
        <p:spPr>
          <a:xfrm>
            <a:off x="3394710" y="1752603"/>
            <a:ext cx="42588181" cy="6362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ge2e881ea4d_4_24"/>
          <p:cNvSpPr txBox="1">
            <a:spLocks noGrp="1"/>
          </p:cNvSpPr>
          <p:nvPr>
            <p:ph type="body" idx="1"/>
          </p:nvPr>
        </p:nvSpPr>
        <p:spPr>
          <a:xfrm>
            <a:off x="3394710" y="8763000"/>
            <a:ext cx="20985479" cy="2088642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4200"/>
              </a:spcBef>
              <a:spcAft>
                <a:spcPts val="0"/>
              </a:spcAft>
              <a:buClr>
                <a:schemeClr val="dk1"/>
              </a:buClr>
              <a:buSzPts val="1800"/>
              <a:buChar char="•"/>
              <a:defRPr/>
            </a:lvl1pPr>
            <a:lvl2pPr marL="914400" lvl="1" indent="-342900" algn="l">
              <a:lnSpc>
                <a:spcPct val="90000"/>
              </a:lnSpc>
              <a:spcBef>
                <a:spcPts val="2100"/>
              </a:spcBef>
              <a:spcAft>
                <a:spcPts val="0"/>
              </a:spcAft>
              <a:buClr>
                <a:schemeClr val="dk1"/>
              </a:buClr>
              <a:buSzPts val="1800"/>
              <a:buChar char="•"/>
              <a:defRPr/>
            </a:lvl2pPr>
            <a:lvl3pPr marL="1371600" lvl="2" indent="-342900" algn="l">
              <a:lnSpc>
                <a:spcPct val="90000"/>
              </a:lnSpc>
              <a:spcBef>
                <a:spcPts val="2100"/>
              </a:spcBef>
              <a:spcAft>
                <a:spcPts val="0"/>
              </a:spcAft>
              <a:buClr>
                <a:schemeClr val="dk1"/>
              </a:buClr>
              <a:buSzPts val="1800"/>
              <a:buChar char="•"/>
              <a:defRPr/>
            </a:lvl3pPr>
            <a:lvl4pPr marL="1828800" lvl="3" indent="-342900" algn="l">
              <a:lnSpc>
                <a:spcPct val="90000"/>
              </a:lnSpc>
              <a:spcBef>
                <a:spcPts val="2100"/>
              </a:spcBef>
              <a:spcAft>
                <a:spcPts val="0"/>
              </a:spcAft>
              <a:buClr>
                <a:schemeClr val="dk1"/>
              </a:buClr>
              <a:buSzPts val="1800"/>
              <a:buChar char="•"/>
              <a:defRPr/>
            </a:lvl4pPr>
            <a:lvl5pPr marL="2286000" lvl="4" indent="-342900" algn="l">
              <a:lnSpc>
                <a:spcPct val="90000"/>
              </a:lnSpc>
              <a:spcBef>
                <a:spcPts val="2100"/>
              </a:spcBef>
              <a:spcAft>
                <a:spcPts val="0"/>
              </a:spcAft>
              <a:buClr>
                <a:schemeClr val="dk1"/>
              </a:buClr>
              <a:buSzPts val="1800"/>
              <a:buChar char="•"/>
              <a:defRPr/>
            </a:lvl5pPr>
            <a:lvl6pPr marL="2743200" lvl="5" indent="-342900" algn="l">
              <a:lnSpc>
                <a:spcPct val="90000"/>
              </a:lnSpc>
              <a:spcBef>
                <a:spcPts val="2100"/>
              </a:spcBef>
              <a:spcAft>
                <a:spcPts val="0"/>
              </a:spcAft>
              <a:buClr>
                <a:schemeClr val="dk1"/>
              </a:buClr>
              <a:buSzPts val="1800"/>
              <a:buChar char="•"/>
              <a:defRPr/>
            </a:lvl6pPr>
            <a:lvl7pPr marL="3200400" lvl="6" indent="-342900" algn="l">
              <a:lnSpc>
                <a:spcPct val="90000"/>
              </a:lnSpc>
              <a:spcBef>
                <a:spcPts val="2100"/>
              </a:spcBef>
              <a:spcAft>
                <a:spcPts val="0"/>
              </a:spcAft>
              <a:buClr>
                <a:schemeClr val="dk1"/>
              </a:buClr>
              <a:buSzPts val="1800"/>
              <a:buChar char="•"/>
              <a:defRPr/>
            </a:lvl7pPr>
            <a:lvl8pPr marL="3657600" lvl="7" indent="-342900" algn="l">
              <a:lnSpc>
                <a:spcPct val="90000"/>
              </a:lnSpc>
              <a:spcBef>
                <a:spcPts val="2100"/>
              </a:spcBef>
              <a:spcAft>
                <a:spcPts val="0"/>
              </a:spcAft>
              <a:buClr>
                <a:schemeClr val="dk1"/>
              </a:buClr>
              <a:buSzPts val="1800"/>
              <a:buChar char="•"/>
              <a:defRPr/>
            </a:lvl8pPr>
            <a:lvl9pPr marL="4114800" lvl="8" indent="-342900" algn="l">
              <a:lnSpc>
                <a:spcPct val="90000"/>
              </a:lnSpc>
              <a:spcBef>
                <a:spcPts val="2100"/>
              </a:spcBef>
              <a:spcAft>
                <a:spcPts val="0"/>
              </a:spcAft>
              <a:buClr>
                <a:schemeClr val="dk1"/>
              </a:buClr>
              <a:buSzPts val="1800"/>
              <a:buChar char="•"/>
              <a:defRPr/>
            </a:lvl9pPr>
          </a:lstStyle>
          <a:p>
            <a:endParaRPr/>
          </a:p>
        </p:txBody>
      </p:sp>
      <p:sp>
        <p:nvSpPr>
          <p:cNvPr id="36" name="Google Shape;36;ge2e881ea4d_4_24"/>
          <p:cNvSpPr txBox="1">
            <a:spLocks noGrp="1"/>
          </p:cNvSpPr>
          <p:nvPr>
            <p:ph type="body" idx="2"/>
          </p:nvPr>
        </p:nvSpPr>
        <p:spPr>
          <a:xfrm>
            <a:off x="24997409" y="8763000"/>
            <a:ext cx="20985479" cy="2088642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4200"/>
              </a:spcBef>
              <a:spcAft>
                <a:spcPts val="0"/>
              </a:spcAft>
              <a:buClr>
                <a:schemeClr val="dk1"/>
              </a:buClr>
              <a:buSzPts val="1800"/>
              <a:buChar char="•"/>
              <a:defRPr/>
            </a:lvl1pPr>
            <a:lvl2pPr marL="914400" lvl="1" indent="-342900" algn="l">
              <a:lnSpc>
                <a:spcPct val="90000"/>
              </a:lnSpc>
              <a:spcBef>
                <a:spcPts val="2100"/>
              </a:spcBef>
              <a:spcAft>
                <a:spcPts val="0"/>
              </a:spcAft>
              <a:buClr>
                <a:schemeClr val="dk1"/>
              </a:buClr>
              <a:buSzPts val="1800"/>
              <a:buChar char="•"/>
              <a:defRPr/>
            </a:lvl2pPr>
            <a:lvl3pPr marL="1371600" lvl="2" indent="-342900" algn="l">
              <a:lnSpc>
                <a:spcPct val="90000"/>
              </a:lnSpc>
              <a:spcBef>
                <a:spcPts val="2100"/>
              </a:spcBef>
              <a:spcAft>
                <a:spcPts val="0"/>
              </a:spcAft>
              <a:buClr>
                <a:schemeClr val="dk1"/>
              </a:buClr>
              <a:buSzPts val="1800"/>
              <a:buChar char="•"/>
              <a:defRPr/>
            </a:lvl3pPr>
            <a:lvl4pPr marL="1828800" lvl="3" indent="-342900" algn="l">
              <a:lnSpc>
                <a:spcPct val="90000"/>
              </a:lnSpc>
              <a:spcBef>
                <a:spcPts val="2100"/>
              </a:spcBef>
              <a:spcAft>
                <a:spcPts val="0"/>
              </a:spcAft>
              <a:buClr>
                <a:schemeClr val="dk1"/>
              </a:buClr>
              <a:buSzPts val="1800"/>
              <a:buChar char="•"/>
              <a:defRPr/>
            </a:lvl4pPr>
            <a:lvl5pPr marL="2286000" lvl="4" indent="-342900" algn="l">
              <a:lnSpc>
                <a:spcPct val="90000"/>
              </a:lnSpc>
              <a:spcBef>
                <a:spcPts val="2100"/>
              </a:spcBef>
              <a:spcAft>
                <a:spcPts val="0"/>
              </a:spcAft>
              <a:buClr>
                <a:schemeClr val="dk1"/>
              </a:buClr>
              <a:buSzPts val="1800"/>
              <a:buChar char="•"/>
              <a:defRPr/>
            </a:lvl5pPr>
            <a:lvl6pPr marL="2743200" lvl="5" indent="-342900" algn="l">
              <a:lnSpc>
                <a:spcPct val="90000"/>
              </a:lnSpc>
              <a:spcBef>
                <a:spcPts val="2100"/>
              </a:spcBef>
              <a:spcAft>
                <a:spcPts val="0"/>
              </a:spcAft>
              <a:buClr>
                <a:schemeClr val="dk1"/>
              </a:buClr>
              <a:buSzPts val="1800"/>
              <a:buChar char="•"/>
              <a:defRPr/>
            </a:lvl6pPr>
            <a:lvl7pPr marL="3200400" lvl="6" indent="-342900" algn="l">
              <a:lnSpc>
                <a:spcPct val="90000"/>
              </a:lnSpc>
              <a:spcBef>
                <a:spcPts val="2100"/>
              </a:spcBef>
              <a:spcAft>
                <a:spcPts val="0"/>
              </a:spcAft>
              <a:buClr>
                <a:schemeClr val="dk1"/>
              </a:buClr>
              <a:buSzPts val="1800"/>
              <a:buChar char="•"/>
              <a:defRPr/>
            </a:lvl7pPr>
            <a:lvl8pPr marL="3657600" lvl="7" indent="-342900" algn="l">
              <a:lnSpc>
                <a:spcPct val="90000"/>
              </a:lnSpc>
              <a:spcBef>
                <a:spcPts val="2100"/>
              </a:spcBef>
              <a:spcAft>
                <a:spcPts val="0"/>
              </a:spcAft>
              <a:buClr>
                <a:schemeClr val="dk1"/>
              </a:buClr>
              <a:buSzPts val="1800"/>
              <a:buChar char="•"/>
              <a:defRPr/>
            </a:lvl8pPr>
            <a:lvl9pPr marL="4114800" lvl="8" indent="-342900" algn="l">
              <a:lnSpc>
                <a:spcPct val="90000"/>
              </a:lnSpc>
              <a:spcBef>
                <a:spcPts val="2100"/>
              </a:spcBef>
              <a:spcAft>
                <a:spcPts val="0"/>
              </a:spcAft>
              <a:buClr>
                <a:schemeClr val="dk1"/>
              </a:buClr>
              <a:buSzPts val="1800"/>
              <a:buChar char="•"/>
              <a:defRPr/>
            </a:lvl9pPr>
          </a:lstStyle>
          <a:p>
            <a:endParaRPr/>
          </a:p>
        </p:txBody>
      </p:sp>
      <p:sp>
        <p:nvSpPr>
          <p:cNvPr id="37" name="Google Shape;37;ge2e881ea4d_4_24"/>
          <p:cNvSpPr txBox="1">
            <a:spLocks noGrp="1"/>
          </p:cNvSpPr>
          <p:nvPr>
            <p:ph type="dt" idx="10"/>
          </p:nvPr>
        </p:nvSpPr>
        <p:spPr>
          <a:xfrm>
            <a:off x="3394710" y="30510481"/>
            <a:ext cx="11109960" cy="17526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ge2e881ea4d_4_24"/>
          <p:cNvSpPr txBox="1">
            <a:spLocks noGrp="1"/>
          </p:cNvSpPr>
          <p:nvPr>
            <p:ph type="ftr" idx="11"/>
          </p:nvPr>
        </p:nvSpPr>
        <p:spPr>
          <a:xfrm>
            <a:off x="16356330" y="30510481"/>
            <a:ext cx="16664939" cy="17526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ge2e881ea4d_4_24"/>
          <p:cNvSpPr txBox="1">
            <a:spLocks noGrp="1"/>
          </p:cNvSpPr>
          <p:nvPr>
            <p:ph type="sldNum" idx="12"/>
          </p:nvPr>
        </p:nvSpPr>
        <p:spPr>
          <a:xfrm>
            <a:off x="34872928" y="30510481"/>
            <a:ext cx="11109960" cy="17526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ge2e881ea4d_4_31"/>
          <p:cNvSpPr txBox="1">
            <a:spLocks noGrp="1"/>
          </p:cNvSpPr>
          <p:nvPr>
            <p:ph type="title"/>
          </p:nvPr>
        </p:nvSpPr>
        <p:spPr>
          <a:xfrm>
            <a:off x="3401142" y="1752603"/>
            <a:ext cx="42588181" cy="6362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ge2e881ea4d_4_31"/>
          <p:cNvSpPr txBox="1">
            <a:spLocks noGrp="1"/>
          </p:cNvSpPr>
          <p:nvPr>
            <p:ph type="body" idx="1"/>
          </p:nvPr>
        </p:nvSpPr>
        <p:spPr>
          <a:xfrm>
            <a:off x="3401144" y="8069582"/>
            <a:ext cx="20889037" cy="3954778"/>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4200"/>
              </a:spcBef>
              <a:spcAft>
                <a:spcPts val="0"/>
              </a:spcAft>
              <a:buClr>
                <a:schemeClr val="dk1"/>
              </a:buClr>
              <a:buSzPts val="10080"/>
              <a:buNone/>
              <a:defRPr sz="10080" b="1"/>
            </a:lvl1pPr>
            <a:lvl2pPr marL="914400" lvl="1" indent="-228600" algn="l">
              <a:lnSpc>
                <a:spcPct val="90000"/>
              </a:lnSpc>
              <a:spcBef>
                <a:spcPts val="2100"/>
              </a:spcBef>
              <a:spcAft>
                <a:spcPts val="0"/>
              </a:spcAft>
              <a:buClr>
                <a:schemeClr val="dk1"/>
              </a:buClr>
              <a:buSzPts val="8400"/>
              <a:buNone/>
              <a:defRPr sz="8400" b="1"/>
            </a:lvl2pPr>
            <a:lvl3pPr marL="1371600" lvl="2" indent="-228600" algn="l">
              <a:lnSpc>
                <a:spcPct val="90000"/>
              </a:lnSpc>
              <a:spcBef>
                <a:spcPts val="2100"/>
              </a:spcBef>
              <a:spcAft>
                <a:spcPts val="0"/>
              </a:spcAft>
              <a:buClr>
                <a:schemeClr val="dk1"/>
              </a:buClr>
              <a:buSzPts val="7560"/>
              <a:buNone/>
              <a:defRPr sz="7560" b="1"/>
            </a:lvl3pPr>
            <a:lvl4pPr marL="1828800" lvl="3" indent="-228600" algn="l">
              <a:lnSpc>
                <a:spcPct val="90000"/>
              </a:lnSpc>
              <a:spcBef>
                <a:spcPts val="2100"/>
              </a:spcBef>
              <a:spcAft>
                <a:spcPts val="0"/>
              </a:spcAft>
              <a:buClr>
                <a:schemeClr val="dk1"/>
              </a:buClr>
              <a:buSzPts val="6720"/>
              <a:buNone/>
              <a:defRPr sz="6719" b="1"/>
            </a:lvl4pPr>
            <a:lvl5pPr marL="2286000" lvl="4" indent="-228600" algn="l">
              <a:lnSpc>
                <a:spcPct val="90000"/>
              </a:lnSpc>
              <a:spcBef>
                <a:spcPts val="2100"/>
              </a:spcBef>
              <a:spcAft>
                <a:spcPts val="0"/>
              </a:spcAft>
              <a:buClr>
                <a:schemeClr val="dk1"/>
              </a:buClr>
              <a:buSzPts val="6720"/>
              <a:buNone/>
              <a:defRPr sz="6719" b="1"/>
            </a:lvl5pPr>
            <a:lvl6pPr marL="2743200" lvl="5" indent="-228600" algn="l">
              <a:lnSpc>
                <a:spcPct val="90000"/>
              </a:lnSpc>
              <a:spcBef>
                <a:spcPts val="2100"/>
              </a:spcBef>
              <a:spcAft>
                <a:spcPts val="0"/>
              </a:spcAft>
              <a:buClr>
                <a:schemeClr val="dk1"/>
              </a:buClr>
              <a:buSzPts val="6720"/>
              <a:buNone/>
              <a:defRPr sz="6719" b="1"/>
            </a:lvl6pPr>
            <a:lvl7pPr marL="3200400" lvl="6" indent="-228600" algn="l">
              <a:lnSpc>
                <a:spcPct val="90000"/>
              </a:lnSpc>
              <a:spcBef>
                <a:spcPts val="2100"/>
              </a:spcBef>
              <a:spcAft>
                <a:spcPts val="0"/>
              </a:spcAft>
              <a:buClr>
                <a:schemeClr val="dk1"/>
              </a:buClr>
              <a:buSzPts val="6720"/>
              <a:buNone/>
              <a:defRPr sz="6719" b="1"/>
            </a:lvl7pPr>
            <a:lvl8pPr marL="3657600" lvl="7" indent="-228600" algn="l">
              <a:lnSpc>
                <a:spcPct val="90000"/>
              </a:lnSpc>
              <a:spcBef>
                <a:spcPts val="2100"/>
              </a:spcBef>
              <a:spcAft>
                <a:spcPts val="0"/>
              </a:spcAft>
              <a:buClr>
                <a:schemeClr val="dk1"/>
              </a:buClr>
              <a:buSzPts val="6720"/>
              <a:buNone/>
              <a:defRPr sz="6719" b="1"/>
            </a:lvl8pPr>
            <a:lvl9pPr marL="4114800" lvl="8" indent="-228600" algn="l">
              <a:lnSpc>
                <a:spcPct val="90000"/>
              </a:lnSpc>
              <a:spcBef>
                <a:spcPts val="2100"/>
              </a:spcBef>
              <a:spcAft>
                <a:spcPts val="0"/>
              </a:spcAft>
              <a:buClr>
                <a:schemeClr val="dk1"/>
              </a:buClr>
              <a:buSzPts val="6720"/>
              <a:buNone/>
              <a:defRPr sz="6719" b="1"/>
            </a:lvl9pPr>
          </a:lstStyle>
          <a:p>
            <a:endParaRPr/>
          </a:p>
        </p:txBody>
      </p:sp>
      <p:sp>
        <p:nvSpPr>
          <p:cNvPr id="43" name="Google Shape;43;ge2e881ea4d_4_31"/>
          <p:cNvSpPr txBox="1">
            <a:spLocks noGrp="1"/>
          </p:cNvSpPr>
          <p:nvPr>
            <p:ph type="body" idx="2"/>
          </p:nvPr>
        </p:nvSpPr>
        <p:spPr>
          <a:xfrm>
            <a:off x="3401144" y="12024360"/>
            <a:ext cx="20889037" cy="1768602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4200"/>
              </a:spcBef>
              <a:spcAft>
                <a:spcPts val="0"/>
              </a:spcAft>
              <a:buClr>
                <a:schemeClr val="dk1"/>
              </a:buClr>
              <a:buSzPts val="1800"/>
              <a:buChar char="•"/>
              <a:defRPr/>
            </a:lvl1pPr>
            <a:lvl2pPr marL="914400" lvl="1" indent="-342900" algn="l">
              <a:lnSpc>
                <a:spcPct val="90000"/>
              </a:lnSpc>
              <a:spcBef>
                <a:spcPts val="2100"/>
              </a:spcBef>
              <a:spcAft>
                <a:spcPts val="0"/>
              </a:spcAft>
              <a:buClr>
                <a:schemeClr val="dk1"/>
              </a:buClr>
              <a:buSzPts val="1800"/>
              <a:buChar char="•"/>
              <a:defRPr/>
            </a:lvl2pPr>
            <a:lvl3pPr marL="1371600" lvl="2" indent="-342900" algn="l">
              <a:lnSpc>
                <a:spcPct val="90000"/>
              </a:lnSpc>
              <a:spcBef>
                <a:spcPts val="2100"/>
              </a:spcBef>
              <a:spcAft>
                <a:spcPts val="0"/>
              </a:spcAft>
              <a:buClr>
                <a:schemeClr val="dk1"/>
              </a:buClr>
              <a:buSzPts val="1800"/>
              <a:buChar char="•"/>
              <a:defRPr/>
            </a:lvl3pPr>
            <a:lvl4pPr marL="1828800" lvl="3" indent="-342900" algn="l">
              <a:lnSpc>
                <a:spcPct val="90000"/>
              </a:lnSpc>
              <a:spcBef>
                <a:spcPts val="2100"/>
              </a:spcBef>
              <a:spcAft>
                <a:spcPts val="0"/>
              </a:spcAft>
              <a:buClr>
                <a:schemeClr val="dk1"/>
              </a:buClr>
              <a:buSzPts val="1800"/>
              <a:buChar char="•"/>
              <a:defRPr/>
            </a:lvl4pPr>
            <a:lvl5pPr marL="2286000" lvl="4" indent="-342900" algn="l">
              <a:lnSpc>
                <a:spcPct val="90000"/>
              </a:lnSpc>
              <a:spcBef>
                <a:spcPts val="2100"/>
              </a:spcBef>
              <a:spcAft>
                <a:spcPts val="0"/>
              </a:spcAft>
              <a:buClr>
                <a:schemeClr val="dk1"/>
              </a:buClr>
              <a:buSzPts val="1800"/>
              <a:buChar char="•"/>
              <a:defRPr/>
            </a:lvl5pPr>
            <a:lvl6pPr marL="2743200" lvl="5" indent="-342900" algn="l">
              <a:lnSpc>
                <a:spcPct val="90000"/>
              </a:lnSpc>
              <a:spcBef>
                <a:spcPts val="2100"/>
              </a:spcBef>
              <a:spcAft>
                <a:spcPts val="0"/>
              </a:spcAft>
              <a:buClr>
                <a:schemeClr val="dk1"/>
              </a:buClr>
              <a:buSzPts val="1800"/>
              <a:buChar char="•"/>
              <a:defRPr/>
            </a:lvl6pPr>
            <a:lvl7pPr marL="3200400" lvl="6" indent="-342900" algn="l">
              <a:lnSpc>
                <a:spcPct val="90000"/>
              </a:lnSpc>
              <a:spcBef>
                <a:spcPts val="2100"/>
              </a:spcBef>
              <a:spcAft>
                <a:spcPts val="0"/>
              </a:spcAft>
              <a:buClr>
                <a:schemeClr val="dk1"/>
              </a:buClr>
              <a:buSzPts val="1800"/>
              <a:buChar char="•"/>
              <a:defRPr/>
            </a:lvl7pPr>
            <a:lvl8pPr marL="3657600" lvl="7" indent="-342900" algn="l">
              <a:lnSpc>
                <a:spcPct val="90000"/>
              </a:lnSpc>
              <a:spcBef>
                <a:spcPts val="2100"/>
              </a:spcBef>
              <a:spcAft>
                <a:spcPts val="0"/>
              </a:spcAft>
              <a:buClr>
                <a:schemeClr val="dk1"/>
              </a:buClr>
              <a:buSzPts val="1800"/>
              <a:buChar char="•"/>
              <a:defRPr/>
            </a:lvl8pPr>
            <a:lvl9pPr marL="4114800" lvl="8" indent="-342900" algn="l">
              <a:lnSpc>
                <a:spcPct val="90000"/>
              </a:lnSpc>
              <a:spcBef>
                <a:spcPts val="2100"/>
              </a:spcBef>
              <a:spcAft>
                <a:spcPts val="0"/>
              </a:spcAft>
              <a:buClr>
                <a:schemeClr val="dk1"/>
              </a:buClr>
              <a:buSzPts val="1800"/>
              <a:buChar char="•"/>
              <a:defRPr/>
            </a:lvl9pPr>
          </a:lstStyle>
          <a:p>
            <a:endParaRPr/>
          </a:p>
        </p:txBody>
      </p:sp>
      <p:sp>
        <p:nvSpPr>
          <p:cNvPr id="44" name="Google Shape;44;ge2e881ea4d_4_31"/>
          <p:cNvSpPr txBox="1">
            <a:spLocks noGrp="1"/>
          </p:cNvSpPr>
          <p:nvPr>
            <p:ph type="body" idx="3"/>
          </p:nvPr>
        </p:nvSpPr>
        <p:spPr>
          <a:xfrm>
            <a:off x="24997409" y="8069582"/>
            <a:ext cx="20991912" cy="3954778"/>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4200"/>
              </a:spcBef>
              <a:spcAft>
                <a:spcPts val="0"/>
              </a:spcAft>
              <a:buClr>
                <a:schemeClr val="dk1"/>
              </a:buClr>
              <a:buSzPts val="10080"/>
              <a:buNone/>
              <a:defRPr sz="10080" b="1"/>
            </a:lvl1pPr>
            <a:lvl2pPr marL="914400" lvl="1" indent="-228600" algn="l">
              <a:lnSpc>
                <a:spcPct val="90000"/>
              </a:lnSpc>
              <a:spcBef>
                <a:spcPts val="2100"/>
              </a:spcBef>
              <a:spcAft>
                <a:spcPts val="0"/>
              </a:spcAft>
              <a:buClr>
                <a:schemeClr val="dk1"/>
              </a:buClr>
              <a:buSzPts val="8400"/>
              <a:buNone/>
              <a:defRPr sz="8400" b="1"/>
            </a:lvl2pPr>
            <a:lvl3pPr marL="1371600" lvl="2" indent="-228600" algn="l">
              <a:lnSpc>
                <a:spcPct val="90000"/>
              </a:lnSpc>
              <a:spcBef>
                <a:spcPts val="2100"/>
              </a:spcBef>
              <a:spcAft>
                <a:spcPts val="0"/>
              </a:spcAft>
              <a:buClr>
                <a:schemeClr val="dk1"/>
              </a:buClr>
              <a:buSzPts val="7560"/>
              <a:buNone/>
              <a:defRPr sz="7560" b="1"/>
            </a:lvl3pPr>
            <a:lvl4pPr marL="1828800" lvl="3" indent="-228600" algn="l">
              <a:lnSpc>
                <a:spcPct val="90000"/>
              </a:lnSpc>
              <a:spcBef>
                <a:spcPts val="2100"/>
              </a:spcBef>
              <a:spcAft>
                <a:spcPts val="0"/>
              </a:spcAft>
              <a:buClr>
                <a:schemeClr val="dk1"/>
              </a:buClr>
              <a:buSzPts val="6720"/>
              <a:buNone/>
              <a:defRPr sz="6719" b="1"/>
            </a:lvl4pPr>
            <a:lvl5pPr marL="2286000" lvl="4" indent="-228600" algn="l">
              <a:lnSpc>
                <a:spcPct val="90000"/>
              </a:lnSpc>
              <a:spcBef>
                <a:spcPts val="2100"/>
              </a:spcBef>
              <a:spcAft>
                <a:spcPts val="0"/>
              </a:spcAft>
              <a:buClr>
                <a:schemeClr val="dk1"/>
              </a:buClr>
              <a:buSzPts val="6720"/>
              <a:buNone/>
              <a:defRPr sz="6719" b="1"/>
            </a:lvl5pPr>
            <a:lvl6pPr marL="2743200" lvl="5" indent="-228600" algn="l">
              <a:lnSpc>
                <a:spcPct val="90000"/>
              </a:lnSpc>
              <a:spcBef>
                <a:spcPts val="2100"/>
              </a:spcBef>
              <a:spcAft>
                <a:spcPts val="0"/>
              </a:spcAft>
              <a:buClr>
                <a:schemeClr val="dk1"/>
              </a:buClr>
              <a:buSzPts val="6720"/>
              <a:buNone/>
              <a:defRPr sz="6719" b="1"/>
            </a:lvl6pPr>
            <a:lvl7pPr marL="3200400" lvl="6" indent="-228600" algn="l">
              <a:lnSpc>
                <a:spcPct val="90000"/>
              </a:lnSpc>
              <a:spcBef>
                <a:spcPts val="2100"/>
              </a:spcBef>
              <a:spcAft>
                <a:spcPts val="0"/>
              </a:spcAft>
              <a:buClr>
                <a:schemeClr val="dk1"/>
              </a:buClr>
              <a:buSzPts val="6720"/>
              <a:buNone/>
              <a:defRPr sz="6719" b="1"/>
            </a:lvl7pPr>
            <a:lvl8pPr marL="3657600" lvl="7" indent="-228600" algn="l">
              <a:lnSpc>
                <a:spcPct val="90000"/>
              </a:lnSpc>
              <a:spcBef>
                <a:spcPts val="2100"/>
              </a:spcBef>
              <a:spcAft>
                <a:spcPts val="0"/>
              </a:spcAft>
              <a:buClr>
                <a:schemeClr val="dk1"/>
              </a:buClr>
              <a:buSzPts val="6720"/>
              <a:buNone/>
              <a:defRPr sz="6719" b="1"/>
            </a:lvl8pPr>
            <a:lvl9pPr marL="4114800" lvl="8" indent="-228600" algn="l">
              <a:lnSpc>
                <a:spcPct val="90000"/>
              </a:lnSpc>
              <a:spcBef>
                <a:spcPts val="2100"/>
              </a:spcBef>
              <a:spcAft>
                <a:spcPts val="0"/>
              </a:spcAft>
              <a:buClr>
                <a:schemeClr val="dk1"/>
              </a:buClr>
              <a:buSzPts val="6720"/>
              <a:buNone/>
              <a:defRPr sz="6719" b="1"/>
            </a:lvl9pPr>
          </a:lstStyle>
          <a:p>
            <a:endParaRPr/>
          </a:p>
        </p:txBody>
      </p:sp>
      <p:sp>
        <p:nvSpPr>
          <p:cNvPr id="45" name="Google Shape;45;ge2e881ea4d_4_31"/>
          <p:cNvSpPr txBox="1">
            <a:spLocks noGrp="1"/>
          </p:cNvSpPr>
          <p:nvPr>
            <p:ph type="body" idx="4"/>
          </p:nvPr>
        </p:nvSpPr>
        <p:spPr>
          <a:xfrm>
            <a:off x="24997409" y="12024360"/>
            <a:ext cx="20991912" cy="1768602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4200"/>
              </a:spcBef>
              <a:spcAft>
                <a:spcPts val="0"/>
              </a:spcAft>
              <a:buClr>
                <a:schemeClr val="dk1"/>
              </a:buClr>
              <a:buSzPts val="1800"/>
              <a:buChar char="•"/>
              <a:defRPr/>
            </a:lvl1pPr>
            <a:lvl2pPr marL="914400" lvl="1" indent="-342900" algn="l">
              <a:lnSpc>
                <a:spcPct val="90000"/>
              </a:lnSpc>
              <a:spcBef>
                <a:spcPts val="2100"/>
              </a:spcBef>
              <a:spcAft>
                <a:spcPts val="0"/>
              </a:spcAft>
              <a:buClr>
                <a:schemeClr val="dk1"/>
              </a:buClr>
              <a:buSzPts val="1800"/>
              <a:buChar char="•"/>
              <a:defRPr/>
            </a:lvl2pPr>
            <a:lvl3pPr marL="1371600" lvl="2" indent="-342900" algn="l">
              <a:lnSpc>
                <a:spcPct val="90000"/>
              </a:lnSpc>
              <a:spcBef>
                <a:spcPts val="2100"/>
              </a:spcBef>
              <a:spcAft>
                <a:spcPts val="0"/>
              </a:spcAft>
              <a:buClr>
                <a:schemeClr val="dk1"/>
              </a:buClr>
              <a:buSzPts val="1800"/>
              <a:buChar char="•"/>
              <a:defRPr/>
            </a:lvl3pPr>
            <a:lvl4pPr marL="1828800" lvl="3" indent="-342900" algn="l">
              <a:lnSpc>
                <a:spcPct val="90000"/>
              </a:lnSpc>
              <a:spcBef>
                <a:spcPts val="2100"/>
              </a:spcBef>
              <a:spcAft>
                <a:spcPts val="0"/>
              </a:spcAft>
              <a:buClr>
                <a:schemeClr val="dk1"/>
              </a:buClr>
              <a:buSzPts val="1800"/>
              <a:buChar char="•"/>
              <a:defRPr/>
            </a:lvl4pPr>
            <a:lvl5pPr marL="2286000" lvl="4" indent="-342900" algn="l">
              <a:lnSpc>
                <a:spcPct val="90000"/>
              </a:lnSpc>
              <a:spcBef>
                <a:spcPts val="2100"/>
              </a:spcBef>
              <a:spcAft>
                <a:spcPts val="0"/>
              </a:spcAft>
              <a:buClr>
                <a:schemeClr val="dk1"/>
              </a:buClr>
              <a:buSzPts val="1800"/>
              <a:buChar char="•"/>
              <a:defRPr/>
            </a:lvl5pPr>
            <a:lvl6pPr marL="2743200" lvl="5" indent="-342900" algn="l">
              <a:lnSpc>
                <a:spcPct val="90000"/>
              </a:lnSpc>
              <a:spcBef>
                <a:spcPts val="2100"/>
              </a:spcBef>
              <a:spcAft>
                <a:spcPts val="0"/>
              </a:spcAft>
              <a:buClr>
                <a:schemeClr val="dk1"/>
              </a:buClr>
              <a:buSzPts val="1800"/>
              <a:buChar char="•"/>
              <a:defRPr/>
            </a:lvl6pPr>
            <a:lvl7pPr marL="3200400" lvl="6" indent="-342900" algn="l">
              <a:lnSpc>
                <a:spcPct val="90000"/>
              </a:lnSpc>
              <a:spcBef>
                <a:spcPts val="2100"/>
              </a:spcBef>
              <a:spcAft>
                <a:spcPts val="0"/>
              </a:spcAft>
              <a:buClr>
                <a:schemeClr val="dk1"/>
              </a:buClr>
              <a:buSzPts val="1800"/>
              <a:buChar char="•"/>
              <a:defRPr/>
            </a:lvl7pPr>
            <a:lvl8pPr marL="3657600" lvl="7" indent="-342900" algn="l">
              <a:lnSpc>
                <a:spcPct val="90000"/>
              </a:lnSpc>
              <a:spcBef>
                <a:spcPts val="2100"/>
              </a:spcBef>
              <a:spcAft>
                <a:spcPts val="0"/>
              </a:spcAft>
              <a:buClr>
                <a:schemeClr val="dk1"/>
              </a:buClr>
              <a:buSzPts val="1800"/>
              <a:buChar char="•"/>
              <a:defRPr/>
            </a:lvl8pPr>
            <a:lvl9pPr marL="4114800" lvl="8" indent="-342900" algn="l">
              <a:lnSpc>
                <a:spcPct val="90000"/>
              </a:lnSpc>
              <a:spcBef>
                <a:spcPts val="2100"/>
              </a:spcBef>
              <a:spcAft>
                <a:spcPts val="0"/>
              </a:spcAft>
              <a:buClr>
                <a:schemeClr val="dk1"/>
              </a:buClr>
              <a:buSzPts val="1800"/>
              <a:buChar char="•"/>
              <a:defRPr/>
            </a:lvl9pPr>
          </a:lstStyle>
          <a:p>
            <a:endParaRPr/>
          </a:p>
        </p:txBody>
      </p:sp>
      <p:sp>
        <p:nvSpPr>
          <p:cNvPr id="46" name="Google Shape;46;ge2e881ea4d_4_31"/>
          <p:cNvSpPr txBox="1">
            <a:spLocks noGrp="1"/>
          </p:cNvSpPr>
          <p:nvPr>
            <p:ph type="dt" idx="10"/>
          </p:nvPr>
        </p:nvSpPr>
        <p:spPr>
          <a:xfrm>
            <a:off x="3394710" y="30510481"/>
            <a:ext cx="11109960" cy="17526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ge2e881ea4d_4_31"/>
          <p:cNvSpPr txBox="1">
            <a:spLocks noGrp="1"/>
          </p:cNvSpPr>
          <p:nvPr>
            <p:ph type="ftr" idx="11"/>
          </p:nvPr>
        </p:nvSpPr>
        <p:spPr>
          <a:xfrm>
            <a:off x="16356330" y="30510481"/>
            <a:ext cx="16664939" cy="17526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ge2e881ea4d_4_31"/>
          <p:cNvSpPr txBox="1">
            <a:spLocks noGrp="1"/>
          </p:cNvSpPr>
          <p:nvPr>
            <p:ph type="sldNum" idx="12"/>
          </p:nvPr>
        </p:nvSpPr>
        <p:spPr>
          <a:xfrm>
            <a:off x="34872928" y="30510481"/>
            <a:ext cx="11109960" cy="17526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ge2e881ea4d_4_40"/>
          <p:cNvSpPr txBox="1">
            <a:spLocks noGrp="1"/>
          </p:cNvSpPr>
          <p:nvPr>
            <p:ph type="title"/>
          </p:nvPr>
        </p:nvSpPr>
        <p:spPr>
          <a:xfrm>
            <a:off x="3394710" y="1752603"/>
            <a:ext cx="42588181" cy="6362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ge2e881ea4d_4_40"/>
          <p:cNvSpPr txBox="1">
            <a:spLocks noGrp="1"/>
          </p:cNvSpPr>
          <p:nvPr>
            <p:ph type="dt" idx="10"/>
          </p:nvPr>
        </p:nvSpPr>
        <p:spPr>
          <a:xfrm>
            <a:off x="3394710" y="30510481"/>
            <a:ext cx="11109960" cy="17526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ge2e881ea4d_4_40"/>
          <p:cNvSpPr txBox="1">
            <a:spLocks noGrp="1"/>
          </p:cNvSpPr>
          <p:nvPr>
            <p:ph type="ftr" idx="11"/>
          </p:nvPr>
        </p:nvSpPr>
        <p:spPr>
          <a:xfrm>
            <a:off x="16356330" y="30510481"/>
            <a:ext cx="16664939" cy="17526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ge2e881ea4d_4_40"/>
          <p:cNvSpPr txBox="1">
            <a:spLocks noGrp="1"/>
          </p:cNvSpPr>
          <p:nvPr>
            <p:ph type="sldNum" idx="12"/>
          </p:nvPr>
        </p:nvSpPr>
        <p:spPr>
          <a:xfrm>
            <a:off x="34872928" y="30510481"/>
            <a:ext cx="11109960" cy="17526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ge2e881ea4d_4_45"/>
          <p:cNvSpPr txBox="1">
            <a:spLocks noGrp="1"/>
          </p:cNvSpPr>
          <p:nvPr>
            <p:ph type="dt" idx="10"/>
          </p:nvPr>
        </p:nvSpPr>
        <p:spPr>
          <a:xfrm>
            <a:off x="3394710" y="30510481"/>
            <a:ext cx="11109960" cy="17526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ge2e881ea4d_4_45"/>
          <p:cNvSpPr txBox="1">
            <a:spLocks noGrp="1"/>
          </p:cNvSpPr>
          <p:nvPr>
            <p:ph type="ftr" idx="11"/>
          </p:nvPr>
        </p:nvSpPr>
        <p:spPr>
          <a:xfrm>
            <a:off x="16356330" y="30510481"/>
            <a:ext cx="16664939" cy="17526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ge2e881ea4d_4_45"/>
          <p:cNvSpPr txBox="1">
            <a:spLocks noGrp="1"/>
          </p:cNvSpPr>
          <p:nvPr>
            <p:ph type="sldNum" idx="12"/>
          </p:nvPr>
        </p:nvSpPr>
        <p:spPr>
          <a:xfrm>
            <a:off x="34872928" y="30510481"/>
            <a:ext cx="11109960" cy="17526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ge2e881ea4d_4_49"/>
          <p:cNvSpPr txBox="1">
            <a:spLocks noGrp="1"/>
          </p:cNvSpPr>
          <p:nvPr>
            <p:ph type="title"/>
          </p:nvPr>
        </p:nvSpPr>
        <p:spPr>
          <a:xfrm>
            <a:off x="3401144" y="2194560"/>
            <a:ext cx="15925560" cy="76809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3440"/>
              <a:buFont typeface="Arial"/>
              <a:buNone/>
              <a:defRPr sz="13439"/>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ge2e881ea4d_4_49"/>
          <p:cNvSpPr txBox="1">
            <a:spLocks noGrp="1"/>
          </p:cNvSpPr>
          <p:nvPr>
            <p:ph type="body" idx="1"/>
          </p:nvPr>
        </p:nvSpPr>
        <p:spPr>
          <a:xfrm>
            <a:off x="20991911" y="4739642"/>
            <a:ext cx="24997410" cy="23393400"/>
          </a:xfrm>
          <a:prstGeom prst="rect">
            <a:avLst/>
          </a:prstGeom>
          <a:noFill/>
          <a:ln>
            <a:noFill/>
          </a:ln>
        </p:spPr>
        <p:txBody>
          <a:bodyPr spcFirstLastPara="1" wrap="square" lIns="91425" tIns="45700" rIns="91425" bIns="45700" anchor="t" anchorCtr="0">
            <a:normAutofit/>
          </a:bodyPr>
          <a:lstStyle>
            <a:lvl1pPr marL="457200" lvl="0" indent="-1082040" algn="l">
              <a:lnSpc>
                <a:spcPct val="90000"/>
              </a:lnSpc>
              <a:spcBef>
                <a:spcPts val="4200"/>
              </a:spcBef>
              <a:spcAft>
                <a:spcPts val="0"/>
              </a:spcAft>
              <a:buClr>
                <a:schemeClr val="dk1"/>
              </a:buClr>
              <a:buSzPts val="13440"/>
              <a:buChar char="•"/>
              <a:defRPr sz="13439"/>
            </a:lvl1pPr>
            <a:lvl2pPr marL="914400" lvl="1" indent="-975360" algn="l">
              <a:lnSpc>
                <a:spcPct val="90000"/>
              </a:lnSpc>
              <a:spcBef>
                <a:spcPts val="2100"/>
              </a:spcBef>
              <a:spcAft>
                <a:spcPts val="0"/>
              </a:spcAft>
              <a:buClr>
                <a:schemeClr val="dk1"/>
              </a:buClr>
              <a:buSzPts val="11760"/>
              <a:buChar char="•"/>
              <a:defRPr sz="11760"/>
            </a:lvl2pPr>
            <a:lvl3pPr marL="1371600" lvl="2" indent="-868680" algn="l">
              <a:lnSpc>
                <a:spcPct val="90000"/>
              </a:lnSpc>
              <a:spcBef>
                <a:spcPts val="2100"/>
              </a:spcBef>
              <a:spcAft>
                <a:spcPts val="0"/>
              </a:spcAft>
              <a:buClr>
                <a:schemeClr val="dk1"/>
              </a:buClr>
              <a:buSzPts val="10080"/>
              <a:buChar char="•"/>
              <a:defRPr sz="10080"/>
            </a:lvl3pPr>
            <a:lvl4pPr marL="1828800" lvl="3" indent="-762000" algn="l">
              <a:lnSpc>
                <a:spcPct val="90000"/>
              </a:lnSpc>
              <a:spcBef>
                <a:spcPts val="2100"/>
              </a:spcBef>
              <a:spcAft>
                <a:spcPts val="0"/>
              </a:spcAft>
              <a:buClr>
                <a:schemeClr val="dk1"/>
              </a:buClr>
              <a:buSzPts val="8400"/>
              <a:buChar char="•"/>
              <a:defRPr sz="8400"/>
            </a:lvl4pPr>
            <a:lvl5pPr marL="2286000" lvl="4" indent="-762000" algn="l">
              <a:lnSpc>
                <a:spcPct val="90000"/>
              </a:lnSpc>
              <a:spcBef>
                <a:spcPts val="2100"/>
              </a:spcBef>
              <a:spcAft>
                <a:spcPts val="0"/>
              </a:spcAft>
              <a:buClr>
                <a:schemeClr val="dk1"/>
              </a:buClr>
              <a:buSzPts val="8400"/>
              <a:buChar char="•"/>
              <a:defRPr sz="8400"/>
            </a:lvl5pPr>
            <a:lvl6pPr marL="2743200" lvl="5" indent="-762000" algn="l">
              <a:lnSpc>
                <a:spcPct val="90000"/>
              </a:lnSpc>
              <a:spcBef>
                <a:spcPts val="2100"/>
              </a:spcBef>
              <a:spcAft>
                <a:spcPts val="0"/>
              </a:spcAft>
              <a:buClr>
                <a:schemeClr val="dk1"/>
              </a:buClr>
              <a:buSzPts val="8400"/>
              <a:buChar char="•"/>
              <a:defRPr sz="8400"/>
            </a:lvl6pPr>
            <a:lvl7pPr marL="3200400" lvl="6" indent="-762000" algn="l">
              <a:lnSpc>
                <a:spcPct val="90000"/>
              </a:lnSpc>
              <a:spcBef>
                <a:spcPts val="2100"/>
              </a:spcBef>
              <a:spcAft>
                <a:spcPts val="0"/>
              </a:spcAft>
              <a:buClr>
                <a:schemeClr val="dk1"/>
              </a:buClr>
              <a:buSzPts val="8400"/>
              <a:buChar char="•"/>
              <a:defRPr sz="8400"/>
            </a:lvl7pPr>
            <a:lvl8pPr marL="3657600" lvl="7" indent="-762000" algn="l">
              <a:lnSpc>
                <a:spcPct val="90000"/>
              </a:lnSpc>
              <a:spcBef>
                <a:spcPts val="2100"/>
              </a:spcBef>
              <a:spcAft>
                <a:spcPts val="0"/>
              </a:spcAft>
              <a:buClr>
                <a:schemeClr val="dk1"/>
              </a:buClr>
              <a:buSzPts val="8400"/>
              <a:buChar char="•"/>
              <a:defRPr sz="8400"/>
            </a:lvl8pPr>
            <a:lvl9pPr marL="4114800" lvl="8" indent="-762000" algn="l">
              <a:lnSpc>
                <a:spcPct val="90000"/>
              </a:lnSpc>
              <a:spcBef>
                <a:spcPts val="2100"/>
              </a:spcBef>
              <a:spcAft>
                <a:spcPts val="0"/>
              </a:spcAft>
              <a:buClr>
                <a:schemeClr val="dk1"/>
              </a:buClr>
              <a:buSzPts val="8400"/>
              <a:buChar char="•"/>
              <a:defRPr sz="8400"/>
            </a:lvl9pPr>
          </a:lstStyle>
          <a:p>
            <a:endParaRPr/>
          </a:p>
        </p:txBody>
      </p:sp>
      <p:sp>
        <p:nvSpPr>
          <p:cNvPr id="61" name="Google Shape;61;ge2e881ea4d_4_49"/>
          <p:cNvSpPr txBox="1">
            <a:spLocks noGrp="1"/>
          </p:cNvSpPr>
          <p:nvPr>
            <p:ph type="body" idx="2"/>
          </p:nvPr>
        </p:nvSpPr>
        <p:spPr>
          <a:xfrm>
            <a:off x="3401144" y="9875520"/>
            <a:ext cx="15925560" cy="1829562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4200"/>
              </a:spcBef>
              <a:spcAft>
                <a:spcPts val="0"/>
              </a:spcAft>
              <a:buClr>
                <a:schemeClr val="dk1"/>
              </a:buClr>
              <a:buSzPts val="6720"/>
              <a:buNone/>
              <a:defRPr sz="6719"/>
            </a:lvl1pPr>
            <a:lvl2pPr marL="914400" lvl="1" indent="-228600" algn="l">
              <a:lnSpc>
                <a:spcPct val="90000"/>
              </a:lnSpc>
              <a:spcBef>
                <a:spcPts val="2100"/>
              </a:spcBef>
              <a:spcAft>
                <a:spcPts val="0"/>
              </a:spcAft>
              <a:buClr>
                <a:schemeClr val="dk1"/>
              </a:buClr>
              <a:buSzPts val="5880"/>
              <a:buNone/>
              <a:defRPr sz="5880"/>
            </a:lvl2pPr>
            <a:lvl3pPr marL="1371600" lvl="2" indent="-228600" algn="l">
              <a:lnSpc>
                <a:spcPct val="90000"/>
              </a:lnSpc>
              <a:spcBef>
                <a:spcPts val="2100"/>
              </a:spcBef>
              <a:spcAft>
                <a:spcPts val="0"/>
              </a:spcAft>
              <a:buClr>
                <a:schemeClr val="dk1"/>
              </a:buClr>
              <a:buSzPts val="5040"/>
              <a:buNone/>
              <a:defRPr sz="5040"/>
            </a:lvl3pPr>
            <a:lvl4pPr marL="1828800" lvl="3" indent="-228600" algn="l">
              <a:lnSpc>
                <a:spcPct val="90000"/>
              </a:lnSpc>
              <a:spcBef>
                <a:spcPts val="2100"/>
              </a:spcBef>
              <a:spcAft>
                <a:spcPts val="0"/>
              </a:spcAft>
              <a:buClr>
                <a:schemeClr val="dk1"/>
              </a:buClr>
              <a:buSzPts val="4200"/>
              <a:buNone/>
              <a:defRPr sz="4200"/>
            </a:lvl4pPr>
            <a:lvl5pPr marL="2286000" lvl="4" indent="-228600" algn="l">
              <a:lnSpc>
                <a:spcPct val="90000"/>
              </a:lnSpc>
              <a:spcBef>
                <a:spcPts val="2100"/>
              </a:spcBef>
              <a:spcAft>
                <a:spcPts val="0"/>
              </a:spcAft>
              <a:buClr>
                <a:schemeClr val="dk1"/>
              </a:buClr>
              <a:buSzPts val="4200"/>
              <a:buNone/>
              <a:defRPr sz="4200"/>
            </a:lvl5pPr>
            <a:lvl6pPr marL="2743200" lvl="5" indent="-228600" algn="l">
              <a:lnSpc>
                <a:spcPct val="90000"/>
              </a:lnSpc>
              <a:spcBef>
                <a:spcPts val="2100"/>
              </a:spcBef>
              <a:spcAft>
                <a:spcPts val="0"/>
              </a:spcAft>
              <a:buClr>
                <a:schemeClr val="dk1"/>
              </a:buClr>
              <a:buSzPts val="4200"/>
              <a:buNone/>
              <a:defRPr sz="4200"/>
            </a:lvl6pPr>
            <a:lvl7pPr marL="3200400" lvl="6" indent="-228600" algn="l">
              <a:lnSpc>
                <a:spcPct val="90000"/>
              </a:lnSpc>
              <a:spcBef>
                <a:spcPts val="2100"/>
              </a:spcBef>
              <a:spcAft>
                <a:spcPts val="0"/>
              </a:spcAft>
              <a:buClr>
                <a:schemeClr val="dk1"/>
              </a:buClr>
              <a:buSzPts val="4200"/>
              <a:buNone/>
              <a:defRPr sz="4200"/>
            </a:lvl7pPr>
            <a:lvl8pPr marL="3657600" lvl="7" indent="-228600" algn="l">
              <a:lnSpc>
                <a:spcPct val="90000"/>
              </a:lnSpc>
              <a:spcBef>
                <a:spcPts val="2100"/>
              </a:spcBef>
              <a:spcAft>
                <a:spcPts val="0"/>
              </a:spcAft>
              <a:buClr>
                <a:schemeClr val="dk1"/>
              </a:buClr>
              <a:buSzPts val="4200"/>
              <a:buNone/>
              <a:defRPr sz="4200"/>
            </a:lvl8pPr>
            <a:lvl9pPr marL="4114800" lvl="8" indent="-228600" algn="l">
              <a:lnSpc>
                <a:spcPct val="90000"/>
              </a:lnSpc>
              <a:spcBef>
                <a:spcPts val="2100"/>
              </a:spcBef>
              <a:spcAft>
                <a:spcPts val="0"/>
              </a:spcAft>
              <a:buClr>
                <a:schemeClr val="dk1"/>
              </a:buClr>
              <a:buSzPts val="4200"/>
              <a:buNone/>
              <a:defRPr sz="4200"/>
            </a:lvl9pPr>
          </a:lstStyle>
          <a:p>
            <a:endParaRPr/>
          </a:p>
        </p:txBody>
      </p:sp>
      <p:sp>
        <p:nvSpPr>
          <p:cNvPr id="62" name="Google Shape;62;ge2e881ea4d_4_49"/>
          <p:cNvSpPr txBox="1">
            <a:spLocks noGrp="1"/>
          </p:cNvSpPr>
          <p:nvPr>
            <p:ph type="dt" idx="10"/>
          </p:nvPr>
        </p:nvSpPr>
        <p:spPr>
          <a:xfrm>
            <a:off x="3394710" y="30510481"/>
            <a:ext cx="11109960" cy="17526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ge2e881ea4d_4_49"/>
          <p:cNvSpPr txBox="1">
            <a:spLocks noGrp="1"/>
          </p:cNvSpPr>
          <p:nvPr>
            <p:ph type="ftr" idx="11"/>
          </p:nvPr>
        </p:nvSpPr>
        <p:spPr>
          <a:xfrm>
            <a:off x="16356330" y="30510481"/>
            <a:ext cx="16664939" cy="17526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ge2e881ea4d_4_49"/>
          <p:cNvSpPr txBox="1">
            <a:spLocks noGrp="1"/>
          </p:cNvSpPr>
          <p:nvPr>
            <p:ph type="sldNum" idx="12"/>
          </p:nvPr>
        </p:nvSpPr>
        <p:spPr>
          <a:xfrm>
            <a:off x="34872928" y="30510481"/>
            <a:ext cx="11109960" cy="17526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ge2e881ea4d_4_56"/>
          <p:cNvSpPr txBox="1">
            <a:spLocks noGrp="1"/>
          </p:cNvSpPr>
          <p:nvPr>
            <p:ph type="title"/>
          </p:nvPr>
        </p:nvSpPr>
        <p:spPr>
          <a:xfrm>
            <a:off x="3401144" y="2194560"/>
            <a:ext cx="15925560" cy="76809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3440"/>
              <a:buFont typeface="Arial"/>
              <a:buNone/>
              <a:defRPr sz="13439"/>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ge2e881ea4d_4_56"/>
          <p:cNvSpPr>
            <a:spLocks noGrp="1"/>
          </p:cNvSpPr>
          <p:nvPr>
            <p:ph type="pic" idx="2"/>
          </p:nvPr>
        </p:nvSpPr>
        <p:spPr>
          <a:xfrm>
            <a:off x="20991911" y="4739642"/>
            <a:ext cx="24997410" cy="23393400"/>
          </a:xfrm>
          <a:prstGeom prst="rect">
            <a:avLst/>
          </a:prstGeom>
          <a:noFill/>
          <a:ln>
            <a:noFill/>
          </a:ln>
        </p:spPr>
      </p:sp>
      <p:sp>
        <p:nvSpPr>
          <p:cNvPr id="68" name="Google Shape;68;ge2e881ea4d_4_56"/>
          <p:cNvSpPr txBox="1">
            <a:spLocks noGrp="1"/>
          </p:cNvSpPr>
          <p:nvPr>
            <p:ph type="body" idx="1"/>
          </p:nvPr>
        </p:nvSpPr>
        <p:spPr>
          <a:xfrm>
            <a:off x="3401144" y="9875520"/>
            <a:ext cx="15925560" cy="1829562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4200"/>
              </a:spcBef>
              <a:spcAft>
                <a:spcPts val="0"/>
              </a:spcAft>
              <a:buClr>
                <a:schemeClr val="dk1"/>
              </a:buClr>
              <a:buSzPts val="6720"/>
              <a:buNone/>
              <a:defRPr sz="6719"/>
            </a:lvl1pPr>
            <a:lvl2pPr marL="914400" lvl="1" indent="-228600" algn="l">
              <a:lnSpc>
                <a:spcPct val="90000"/>
              </a:lnSpc>
              <a:spcBef>
                <a:spcPts val="2100"/>
              </a:spcBef>
              <a:spcAft>
                <a:spcPts val="0"/>
              </a:spcAft>
              <a:buClr>
                <a:schemeClr val="dk1"/>
              </a:buClr>
              <a:buSzPts val="5880"/>
              <a:buNone/>
              <a:defRPr sz="5880"/>
            </a:lvl2pPr>
            <a:lvl3pPr marL="1371600" lvl="2" indent="-228600" algn="l">
              <a:lnSpc>
                <a:spcPct val="90000"/>
              </a:lnSpc>
              <a:spcBef>
                <a:spcPts val="2100"/>
              </a:spcBef>
              <a:spcAft>
                <a:spcPts val="0"/>
              </a:spcAft>
              <a:buClr>
                <a:schemeClr val="dk1"/>
              </a:buClr>
              <a:buSzPts val="5040"/>
              <a:buNone/>
              <a:defRPr sz="5040"/>
            </a:lvl3pPr>
            <a:lvl4pPr marL="1828800" lvl="3" indent="-228600" algn="l">
              <a:lnSpc>
                <a:spcPct val="90000"/>
              </a:lnSpc>
              <a:spcBef>
                <a:spcPts val="2100"/>
              </a:spcBef>
              <a:spcAft>
                <a:spcPts val="0"/>
              </a:spcAft>
              <a:buClr>
                <a:schemeClr val="dk1"/>
              </a:buClr>
              <a:buSzPts val="4200"/>
              <a:buNone/>
              <a:defRPr sz="4200"/>
            </a:lvl4pPr>
            <a:lvl5pPr marL="2286000" lvl="4" indent="-228600" algn="l">
              <a:lnSpc>
                <a:spcPct val="90000"/>
              </a:lnSpc>
              <a:spcBef>
                <a:spcPts val="2100"/>
              </a:spcBef>
              <a:spcAft>
                <a:spcPts val="0"/>
              </a:spcAft>
              <a:buClr>
                <a:schemeClr val="dk1"/>
              </a:buClr>
              <a:buSzPts val="4200"/>
              <a:buNone/>
              <a:defRPr sz="4200"/>
            </a:lvl5pPr>
            <a:lvl6pPr marL="2743200" lvl="5" indent="-228600" algn="l">
              <a:lnSpc>
                <a:spcPct val="90000"/>
              </a:lnSpc>
              <a:spcBef>
                <a:spcPts val="2100"/>
              </a:spcBef>
              <a:spcAft>
                <a:spcPts val="0"/>
              </a:spcAft>
              <a:buClr>
                <a:schemeClr val="dk1"/>
              </a:buClr>
              <a:buSzPts val="4200"/>
              <a:buNone/>
              <a:defRPr sz="4200"/>
            </a:lvl6pPr>
            <a:lvl7pPr marL="3200400" lvl="6" indent="-228600" algn="l">
              <a:lnSpc>
                <a:spcPct val="90000"/>
              </a:lnSpc>
              <a:spcBef>
                <a:spcPts val="2100"/>
              </a:spcBef>
              <a:spcAft>
                <a:spcPts val="0"/>
              </a:spcAft>
              <a:buClr>
                <a:schemeClr val="dk1"/>
              </a:buClr>
              <a:buSzPts val="4200"/>
              <a:buNone/>
              <a:defRPr sz="4200"/>
            </a:lvl7pPr>
            <a:lvl8pPr marL="3657600" lvl="7" indent="-228600" algn="l">
              <a:lnSpc>
                <a:spcPct val="90000"/>
              </a:lnSpc>
              <a:spcBef>
                <a:spcPts val="2100"/>
              </a:spcBef>
              <a:spcAft>
                <a:spcPts val="0"/>
              </a:spcAft>
              <a:buClr>
                <a:schemeClr val="dk1"/>
              </a:buClr>
              <a:buSzPts val="4200"/>
              <a:buNone/>
              <a:defRPr sz="4200"/>
            </a:lvl8pPr>
            <a:lvl9pPr marL="4114800" lvl="8" indent="-228600" algn="l">
              <a:lnSpc>
                <a:spcPct val="90000"/>
              </a:lnSpc>
              <a:spcBef>
                <a:spcPts val="2100"/>
              </a:spcBef>
              <a:spcAft>
                <a:spcPts val="0"/>
              </a:spcAft>
              <a:buClr>
                <a:schemeClr val="dk1"/>
              </a:buClr>
              <a:buSzPts val="4200"/>
              <a:buNone/>
              <a:defRPr sz="4200"/>
            </a:lvl9pPr>
          </a:lstStyle>
          <a:p>
            <a:endParaRPr/>
          </a:p>
        </p:txBody>
      </p:sp>
      <p:sp>
        <p:nvSpPr>
          <p:cNvPr id="69" name="Google Shape;69;ge2e881ea4d_4_56"/>
          <p:cNvSpPr txBox="1">
            <a:spLocks noGrp="1"/>
          </p:cNvSpPr>
          <p:nvPr>
            <p:ph type="dt" idx="10"/>
          </p:nvPr>
        </p:nvSpPr>
        <p:spPr>
          <a:xfrm>
            <a:off x="3394710" y="30510481"/>
            <a:ext cx="11109960" cy="17526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ge2e881ea4d_4_56"/>
          <p:cNvSpPr txBox="1">
            <a:spLocks noGrp="1"/>
          </p:cNvSpPr>
          <p:nvPr>
            <p:ph type="ftr" idx="11"/>
          </p:nvPr>
        </p:nvSpPr>
        <p:spPr>
          <a:xfrm>
            <a:off x="16356330" y="30510481"/>
            <a:ext cx="16664939" cy="17526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ge2e881ea4d_4_56"/>
          <p:cNvSpPr txBox="1">
            <a:spLocks noGrp="1"/>
          </p:cNvSpPr>
          <p:nvPr>
            <p:ph type="sldNum" idx="12"/>
          </p:nvPr>
        </p:nvSpPr>
        <p:spPr>
          <a:xfrm>
            <a:off x="34872928" y="30510481"/>
            <a:ext cx="11109960" cy="17526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ge2e881ea4d_4_0"/>
          <p:cNvSpPr txBox="1">
            <a:spLocks noGrp="1"/>
          </p:cNvSpPr>
          <p:nvPr>
            <p:ph type="title"/>
          </p:nvPr>
        </p:nvSpPr>
        <p:spPr>
          <a:xfrm>
            <a:off x="3394710" y="1752603"/>
            <a:ext cx="42588181" cy="6362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18480"/>
              <a:buFont typeface="Arial"/>
              <a:buNone/>
              <a:defRPr sz="1848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ge2e881ea4d_4_0"/>
          <p:cNvSpPr txBox="1">
            <a:spLocks noGrp="1"/>
          </p:cNvSpPr>
          <p:nvPr>
            <p:ph type="body" idx="1"/>
          </p:nvPr>
        </p:nvSpPr>
        <p:spPr>
          <a:xfrm>
            <a:off x="3394710" y="8763000"/>
            <a:ext cx="42588181" cy="20886422"/>
          </a:xfrm>
          <a:prstGeom prst="rect">
            <a:avLst/>
          </a:prstGeom>
          <a:noFill/>
          <a:ln>
            <a:noFill/>
          </a:ln>
        </p:spPr>
        <p:txBody>
          <a:bodyPr spcFirstLastPara="1" wrap="square" lIns="91425" tIns="45700" rIns="91425" bIns="45700" anchor="t" anchorCtr="0">
            <a:normAutofit/>
          </a:bodyPr>
          <a:lstStyle>
            <a:lvl1pPr marL="457200" marR="0" lvl="0" indent="-975360" algn="l" rtl="0">
              <a:lnSpc>
                <a:spcPct val="90000"/>
              </a:lnSpc>
              <a:spcBef>
                <a:spcPts val="4200"/>
              </a:spcBef>
              <a:spcAft>
                <a:spcPts val="0"/>
              </a:spcAft>
              <a:buClr>
                <a:schemeClr val="dk1"/>
              </a:buClr>
              <a:buSzPts val="11760"/>
              <a:buFont typeface="Arial"/>
              <a:buChar char="•"/>
              <a:defRPr sz="11760" b="0" i="0" u="none" strike="noStrike" cap="none">
                <a:solidFill>
                  <a:schemeClr val="dk1"/>
                </a:solidFill>
                <a:latin typeface="Arial"/>
                <a:ea typeface="Arial"/>
                <a:cs typeface="Arial"/>
                <a:sym typeface="Arial"/>
              </a:defRPr>
            </a:lvl1pPr>
            <a:lvl2pPr marL="914400" marR="0" lvl="1" indent="-868680" algn="l" rtl="0">
              <a:lnSpc>
                <a:spcPct val="90000"/>
              </a:lnSpc>
              <a:spcBef>
                <a:spcPts val="2100"/>
              </a:spcBef>
              <a:spcAft>
                <a:spcPts val="0"/>
              </a:spcAft>
              <a:buClr>
                <a:schemeClr val="dk1"/>
              </a:buClr>
              <a:buSzPts val="10080"/>
              <a:buFont typeface="Arial"/>
              <a:buChar char="•"/>
              <a:defRPr sz="10080" b="0" i="0" u="none" strike="noStrike" cap="none">
                <a:solidFill>
                  <a:schemeClr val="dk1"/>
                </a:solidFill>
                <a:latin typeface="Arial"/>
                <a:ea typeface="Arial"/>
                <a:cs typeface="Arial"/>
                <a:sym typeface="Arial"/>
              </a:defRPr>
            </a:lvl2pPr>
            <a:lvl3pPr marL="1371600" marR="0" lvl="2" indent="-762000" algn="l" rtl="0">
              <a:lnSpc>
                <a:spcPct val="90000"/>
              </a:lnSpc>
              <a:spcBef>
                <a:spcPts val="2100"/>
              </a:spcBef>
              <a:spcAft>
                <a:spcPts val="0"/>
              </a:spcAft>
              <a:buClr>
                <a:schemeClr val="dk1"/>
              </a:buClr>
              <a:buSzPts val="8400"/>
              <a:buFont typeface="Arial"/>
              <a:buChar char="•"/>
              <a:defRPr sz="8400" b="0" i="0" u="none" strike="noStrike" cap="none">
                <a:solidFill>
                  <a:schemeClr val="dk1"/>
                </a:solidFill>
                <a:latin typeface="Arial"/>
                <a:ea typeface="Arial"/>
                <a:cs typeface="Arial"/>
                <a:sym typeface="Arial"/>
              </a:defRPr>
            </a:lvl3pPr>
            <a:lvl4pPr marL="1828800" marR="0" lvl="3" indent="-708660" algn="l" rtl="0">
              <a:lnSpc>
                <a:spcPct val="90000"/>
              </a:lnSpc>
              <a:spcBef>
                <a:spcPts val="2100"/>
              </a:spcBef>
              <a:spcAft>
                <a:spcPts val="0"/>
              </a:spcAft>
              <a:buClr>
                <a:schemeClr val="dk1"/>
              </a:buClr>
              <a:buSzPts val="7560"/>
              <a:buFont typeface="Arial"/>
              <a:buChar char="•"/>
              <a:defRPr sz="7560" b="0" i="0" u="none" strike="noStrike" cap="none">
                <a:solidFill>
                  <a:schemeClr val="dk1"/>
                </a:solidFill>
                <a:latin typeface="Arial"/>
                <a:ea typeface="Arial"/>
                <a:cs typeface="Arial"/>
                <a:sym typeface="Arial"/>
              </a:defRPr>
            </a:lvl4pPr>
            <a:lvl5pPr marL="2286000" marR="0" lvl="4" indent="-708660" algn="l" rtl="0">
              <a:lnSpc>
                <a:spcPct val="90000"/>
              </a:lnSpc>
              <a:spcBef>
                <a:spcPts val="2100"/>
              </a:spcBef>
              <a:spcAft>
                <a:spcPts val="0"/>
              </a:spcAft>
              <a:buClr>
                <a:schemeClr val="dk1"/>
              </a:buClr>
              <a:buSzPts val="7560"/>
              <a:buFont typeface="Arial"/>
              <a:buChar char="•"/>
              <a:defRPr sz="7560" b="0" i="0" u="none" strike="noStrike" cap="none">
                <a:solidFill>
                  <a:schemeClr val="dk1"/>
                </a:solidFill>
                <a:latin typeface="Arial"/>
                <a:ea typeface="Arial"/>
                <a:cs typeface="Arial"/>
                <a:sym typeface="Arial"/>
              </a:defRPr>
            </a:lvl5pPr>
            <a:lvl6pPr marL="2743200" marR="0" lvl="5" indent="-708660" algn="l" rtl="0">
              <a:lnSpc>
                <a:spcPct val="90000"/>
              </a:lnSpc>
              <a:spcBef>
                <a:spcPts val="2100"/>
              </a:spcBef>
              <a:spcAft>
                <a:spcPts val="0"/>
              </a:spcAft>
              <a:buClr>
                <a:schemeClr val="dk1"/>
              </a:buClr>
              <a:buSzPts val="7560"/>
              <a:buFont typeface="Arial"/>
              <a:buChar char="•"/>
              <a:defRPr sz="7560" b="0" i="0" u="none" strike="noStrike" cap="none">
                <a:solidFill>
                  <a:schemeClr val="dk1"/>
                </a:solidFill>
                <a:latin typeface="Arial"/>
                <a:ea typeface="Arial"/>
                <a:cs typeface="Arial"/>
                <a:sym typeface="Arial"/>
              </a:defRPr>
            </a:lvl6pPr>
            <a:lvl7pPr marL="3200400" marR="0" lvl="6" indent="-708660" algn="l" rtl="0">
              <a:lnSpc>
                <a:spcPct val="90000"/>
              </a:lnSpc>
              <a:spcBef>
                <a:spcPts val="2100"/>
              </a:spcBef>
              <a:spcAft>
                <a:spcPts val="0"/>
              </a:spcAft>
              <a:buClr>
                <a:schemeClr val="dk1"/>
              </a:buClr>
              <a:buSzPts val="7560"/>
              <a:buFont typeface="Arial"/>
              <a:buChar char="•"/>
              <a:defRPr sz="7560" b="0" i="0" u="none" strike="noStrike" cap="none">
                <a:solidFill>
                  <a:schemeClr val="dk1"/>
                </a:solidFill>
                <a:latin typeface="Arial"/>
                <a:ea typeface="Arial"/>
                <a:cs typeface="Arial"/>
                <a:sym typeface="Arial"/>
              </a:defRPr>
            </a:lvl7pPr>
            <a:lvl8pPr marL="3657600" marR="0" lvl="7" indent="-708660" algn="l" rtl="0">
              <a:lnSpc>
                <a:spcPct val="90000"/>
              </a:lnSpc>
              <a:spcBef>
                <a:spcPts val="2100"/>
              </a:spcBef>
              <a:spcAft>
                <a:spcPts val="0"/>
              </a:spcAft>
              <a:buClr>
                <a:schemeClr val="dk1"/>
              </a:buClr>
              <a:buSzPts val="7560"/>
              <a:buFont typeface="Arial"/>
              <a:buChar char="•"/>
              <a:defRPr sz="7560" b="0" i="0" u="none" strike="noStrike" cap="none">
                <a:solidFill>
                  <a:schemeClr val="dk1"/>
                </a:solidFill>
                <a:latin typeface="Arial"/>
                <a:ea typeface="Arial"/>
                <a:cs typeface="Arial"/>
                <a:sym typeface="Arial"/>
              </a:defRPr>
            </a:lvl8pPr>
            <a:lvl9pPr marL="4114800" marR="0" lvl="8" indent="-708659" algn="l" rtl="0">
              <a:lnSpc>
                <a:spcPct val="90000"/>
              </a:lnSpc>
              <a:spcBef>
                <a:spcPts val="2100"/>
              </a:spcBef>
              <a:spcAft>
                <a:spcPts val="0"/>
              </a:spcAft>
              <a:buClr>
                <a:schemeClr val="dk1"/>
              </a:buClr>
              <a:buSzPts val="7560"/>
              <a:buFont typeface="Arial"/>
              <a:buChar char="•"/>
              <a:defRPr sz="7560" b="0" i="0" u="none" strike="noStrike" cap="none">
                <a:solidFill>
                  <a:schemeClr val="dk1"/>
                </a:solidFill>
                <a:latin typeface="Arial"/>
                <a:ea typeface="Arial"/>
                <a:cs typeface="Arial"/>
                <a:sym typeface="Arial"/>
              </a:defRPr>
            </a:lvl9pPr>
          </a:lstStyle>
          <a:p>
            <a:endParaRPr/>
          </a:p>
        </p:txBody>
      </p:sp>
      <p:sp>
        <p:nvSpPr>
          <p:cNvPr id="12" name="Google Shape;12;ge2e881ea4d_4_0"/>
          <p:cNvSpPr txBox="1">
            <a:spLocks noGrp="1"/>
          </p:cNvSpPr>
          <p:nvPr>
            <p:ph type="dt" idx="10"/>
          </p:nvPr>
        </p:nvSpPr>
        <p:spPr>
          <a:xfrm>
            <a:off x="3394710" y="30510481"/>
            <a:ext cx="11109960" cy="17526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504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7949"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7949"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7949"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7949"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7949"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7949"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7949"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7949" b="0" i="0" u="none" strike="noStrike" cap="none">
                <a:solidFill>
                  <a:schemeClr val="dk1"/>
                </a:solidFill>
                <a:latin typeface="Arial"/>
                <a:ea typeface="Arial"/>
                <a:cs typeface="Arial"/>
                <a:sym typeface="Arial"/>
              </a:defRPr>
            </a:lvl9pPr>
          </a:lstStyle>
          <a:p>
            <a:endParaRPr/>
          </a:p>
        </p:txBody>
      </p:sp>
      <p:sp>
        <p:nvSpPr>
          <p:cNvPr id="13" name="Google Shape;13;ge2e881ea4d_4_0"/>
          <p:cNvSpPr txBox="1">
            <a:spLocks noGrp="1"/>
          </p:cNvSpPr>
          <p:nvPr>
            <p:ph type="ftr" idx="11"/>
          </p:nvPr>
        </p:nvSpPr>
        <p:spPr>
          <a:xfrm>
            <a:off x="16356330" y="30510481"/>
            <a:ext cx="16664939" cy="17526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504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7949"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7949"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7949"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7949"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7949"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7949"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7949"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7949" b="0" i="0" u="none" strike="noStrike" cap="none">
                <a:solidFill>
                  <a:schemeClr val="dk1"/>
                </a:solidFill>
                <a:latin typeface="Arial"/>
                <a:ea typeface="Arial"/>
                <a:cs typeface="Arial"/>
                <a:sym typeface="Arial"/>
              </a:defRPr>
            </a:lvl9pPr>
          </a:lstStyle>
          <a:p>
            <a:endParaRPr/>
          </a:p>
        </p:txBody>
      </p:sp>
      <p:sp>
        <p:nvSpPr>
          <p:cNvPr id="14" name="Google Shape;14;ge2e881ea4d_4_0"/>
          <p:cNvSpPr txBox="1">
            <a:spLocks noGrp="1"/>
          </p:cNvSpPr>
          <p:nvPr>
            <p:ph type="sldNum" idx="12"/>
          </p:nvPr>
        </p:nvSpPr>
        <p:spPr>
          <a:xfrm>
            <a:off x="34872928" y="30510481"/>
            <a:ext cx="11109960" cy="17526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5040"/>
              <a:buFont typeface="Arial"/>
              <a:buNone/>
              <a:defRPr sz="504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4CCCC"/>
        </a:solidFill>
        <a:effectLst/>
      </p:bgPr>
    </p:bg>
    <p:spTree>
      <p:nvGrpSpPr>
        <p:cNvPr id="1" name="Shape 88"/>
        <p:cNvGrpSpPr/>
        <p:nvPr/>
      </p:nvGrpSpPr>
      <p:grpSpPr>
        <a:xfrm>
          <a:off x="0" y="0"/>
          <a:ext cx="0" cy="0"/>
          <a:chOff x="0" y="0"/>
          <a:chExt cx="0" cy="0"/>
        </a:xfrm>
      </p:grpSpPr>
      <p:sp>
        <p:nvSpPr>
          <p:cNvPr id="89" name="Google Shape;89;ge2e881ea4d_4_75"/>
          <p:cNvSpPr/>
          <p:nvPr/>
        </p:nvSpPr>
        <p:spPr>
          <a:xfrm>
            <a:off x="459175" y="392850"/>
            <a:ext cx="48491100" cy="5017200"/>
          </a:xfrm>
          <a:prstGeom prst="rect">
            <a:avLst/>
          </a:prstGeom>
          <a:solidFill>
            <a:srgbClr val="FFFFFF"/>
          </a:solidFill>
          <a:ln w="1270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Arial"/>
                <a:ea typeface="Arial"/>
                <a:cs typeface="Arial"/>
                <a:sym typeface="Arial"/>
              </a:rPr>
              <a:t>		 	 	 		</a:t>
            </a:r>
            <a:endParaRPr sz="11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Arial"/>
                <a:ea typeface="Arial"/>
                <a:cs typeface="Arial"/>
                <a:sym typeface="Arial"/>
              </a:rPr>
              <a:t>			</a:t>
            </a:r>
            <a:endParaRPr sz="11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Arial"/>
                <a:ea typeface="Arial"/>
                <a:cs typeface="Arial"/>
                <a:sym typeface="Arial"/>
              </a:rPr>
              <a:t>				</a:t>
            </a:r>
            <a:endParaRPr sz="11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en-US" sz="9600" b="0" i="0" u="none" strike="noStrike" cap="none">
                <a:solidFill>
                  <a:schemeClr val="dk1"/>
                </a:solidFill>
                <a:latin typeface="Times New Roman"/>
                <a:ea typeface="Times New Roman"/>
                <a:cs typeface="Times New Roman"/>
                <a:sym typeface="Times New Roman"/>
              </a:rPr>
              <a:t>					</a:t>
            </a:r>
            <a:endParaRPr sz="9600" b="0" i="0" u="none" strike="noStrike" cap="none">
              <a:solidFill>
                <a:schemeClr val="dk1"/>
              </a:solidFill>
              <a:latin typeface="Times New Roman"/>
              <a:ea typeface="Times New Roman"/>
              <a:cs typeface="Times New Roman"/>
              <a:sym typeface="Times New Roman"/>
            </a:endParaRPr>
          </a:p>
          <a:p>
            <a:pPr marL="0" lvl="0" indent="0" algn="ctr" rtl="0">
              <a:lnSpc>
                <a:spcPct val="115000"/>
              </a:lnSpc>
              <a:spcBef>
                <a:spcPts val="0"/>
              </a:spcBef>
              <a:spcAft>
                <a:spcPts val="0"/>
              </a:spcAft>
              <a:buClr>
                <a:schemeClr val="dk1"/>
              </a:buClr>
              <a:buSzPts val="1100"/>
              <a:buFont typeface="Arial"/>
              <a:buNone/>
            </a:pPr>
            <a:r>
              <a:rPr lang="en-US" sz="7100" b="1">
                <a:solidFill>
                  <a:schemeClr val="dk1"/>
                </a:solidFill>
                <a:latin typeface="Times New Roman"/>
                <a:ea typeface="Times New Roman"/>
                <a:cs typeface="Times New Roman"/>
                <a:sym typeface="Times New Roman"/>
              </a:rPr>
              <a:t>Chinese Immigrant Mothers’ Racial Socialization Practices with their Young Children: </a:t>
            </a:r>
            <a:endParaRPr sz="7100" b="1">
              <a:solidFill>
                <a:schemeClr val="dk1"/>
              </a:solidFill>
              <a:latin typeface="Times New Roman"/>
              <a:ea typeface="Times New Roman"/>
              <a:cs typeface="Times New Roman"/>
              <a:sym typeface="Times New Roman"/>
            </a:endParaRPr>
          </a:p>
          <a:p>
            <a:pPr marL="0" lvl="0" indent="0" algn="ctr" rtl="0">
              <a:lnSpc>
                <a:spcPct val="115000"/>
              </a:lnSpc>
              <a:spcBef>
                <a:spcPts val="0"/>
              </a:spcBef>
              <a:spcAft>
                <a:spcPts val="0"/>
              </a:spcAft>
              <a:buClr>
                <a:schemeClr val="dk1"/>
              </a:buClr>
              <a:buSzPts val="1100"/>
              <a:buFont typeface="Arial"/>
              <a:buNone/>
            </a:pPr>
            <a:r>
              <a:rPr lang="en-US" sz="7100" b="1">
                <a:solidFill>
                  <a:schemeClr val="dk1"/>
                </a:solidFill>
                <a:latin typeface="Times New Roman"/>
                <a:ea typeface="Times New Roman"/>
                <a:cs typeface="Times New Roman"/>
                <a:sym typeface="Times New Roman"/>
              </a:rPr>
              <a:t>Differences between Low and Upper-Middle/High SES Families</a:t>
            </a:r>
            <a:endParaRPr sz="10900" b="1">
              <a:solidFill>
                <a:schemeClr val="dk1"/>
              </a:solidFill>
              <a:latin typeface="Times New Roman"/>
              <a:ea typeface="Times New Roman"/>
              <a:cs typeface="Times New Roman"/>
              <a:sym typeface="Times New Roman"/>
            </a:endParaRPr>
          </a:p>
          <a:p>
            <a:pPr marL="0" lvl="0" indent="0" algn="ctr" rtl="0">
              <a:lnSpc>
                <a:spcPct val="115000"/>
              </a:lnSpc>
              <a:spcBef>
                <a:spcPts val="0"/>
              </a:spcBef>
              <a:spcAft>
                <a:spcPts val="0"/>
              </a:spcAft>
              <a:buClr>
                <a:schemeClr val="dk1"/>
              </a:buClr>
              <a:buSzPts val="1100"/>
              <a:buFont typeface="Arial"/>
              <a:buNone/>
            </a:pPr>
            <a:r>
              <a:rPr lang="en-US" sz="4800">
                <a:solidFill>
                  <a:schemeClr val="dk1"/>
                </a:solidFill>
                <a:latin typeface="Times New Roman"/>
                <a:ea typeface="Times New Roman"/>
                <a:cs typeface="Times New Roman"/>
                <a:sym typeface="Times New Roman"/>
              </a:rPr>
              <a:t>Jia Li Liu</a:t>
            </a:r>
            <a:r>
              <a:rPr lang="en-US" sz="4800" baseline="30000">
                <a:solidFill>
                  <a:schemeClr val="dk1"/>
                </a:solidFill>
                <a:latin typeface="Times New Roman"/>
                <a:ea typeface="Times New Roman"/>
                <a:cs typeface="Times New Roman"/>
                <a:sym typeface="Times New Roman"/>
              </a:rPr>
              <a:t>1</a:t>
            </a:r>
            <a:r>
              <a:rPr lang="en-US" sz="4800">
                <a:solidFill>
                  <a:schemeClr val="dk1"/>
                </a:solidFill>
                <a:latin typeface="Times New Roman"/>
                <a:ea typeface="Times New Roman"/>
                <a:cs typeface="Times New Roman"/>
                <a:sym typeface="Times New Roman"/>
              </a:rPr>
              <a:t>, Diksha Bali</a:t>
            </a:r>
            <a:r>
              <a:rPr lang="en-US" sz="4800" baseline="30000">
                <a:solidFill>
                  <a:schemeClr val="dk1"/>
                </a:solidFill>
                <a:latin typeface="Times New Roman"/>
                <a:ea typeface="Times New Roman"/>
                <a:cs typeface="Times New Roman"/>
                <a:sym typeface="Times New Roman"/>
              </a:rPr>
              <a:t>2</a:t>
            </a:r>
            <a:r>
              <a:rPr lang="en-US" sz="4800">
                <a:solidFill>
                  <a:schemeClr val="dk1"/>
                </a:solidFill>
                <a:latin typeface="Times New Roman"/>
                <a:ea typeface="Times New Roman"/>
                <a:cs typeface="Times New Roman"/>
                <a:sym typeface="Times New Roman"/>
              </a:rPr>
              <a:t>, Margaret Tremble</a:t>
            </a:r>
            <a:r>
              <a:rPr lang="en-US" sz="4800" baseline="30000">
                <a:solidFill>
                  <a:schemeClr val="dk1"/>
                </a:solidFill>
                <a:latin typeface="Times New Roman"/>
                <a:ea typeface="Times New Roman"/>
                <a:cs typeface="Times New Roman"/>
                <a:sym typeface="Times New Roman"/>
              </a:rPr>
              <a:t>2</a:t>
            </a:r>
            <a:r>
              <a:rPr lang="en-US" sz="4800">
                <a:solidFill>
                  <a:schemeClr val="dk1"/>
                </a:solidFill>
                <a:latin typeface="Times New Roman"/>
                <a:ea typeface="Times New Roman"/>
                <a:cs typeface="Times New Roman"/>
                <a:sym typeface="Times New Roman"/>
              </a:rPr>
              <a:t>, Xiwei Peng</a:t>
            </a:r>
            <a:r>
              <a:rPr lang="en-US" sz="4800" baseline="30000">
                <a:solidFill>
                  <a:schemeClr val="dk1"/>
                </a:solidFill>
                <a:latin typeface="Times New Roman"/>
                <a:ea typeface="Times New Roman"/>
                <a:cs typeface="Times New Roman"/>
                <a:sym typeface="Times New Roman"/>
              </a:rPr>
              <a:t>2</a:t>
            </a:r>
            <a:r>
              <a:rPr lang="en-US" sz="4800">
                <a:solidFill>
                  <a:schemeClr val="dk1"/>
                </a:solidFill>
                <a:latin typeface="Times New Roman"/>
                <a:ea typeface="Times New Roman"/>
                <a:cs typeface="Times New Roman"/>
                <a:sym typeface="Times New Roman"/>
              </a:rPr>
              <a:t> and Cixin Wang</a:t>
            </a:r>
            <a:r>
              <a:rPr lang="en-US" sz="4800" baseline="30000">
                <a:solidFill>
                  <a:schemeClr val="dk1"/>
                </a:solidFill>
                <a:latin typeface="Times New Roman"/>
                <a:ea typeface="Times New Roman"/>
                <a:cs typeface="Times New Roman"/>
                <a:sym typeface="Times New Roman"/>
              </a:rPr>
              <a:t>2</a:t>
            </a:r>
            <a:endParaRPr sz="4800" baseline="30000">
              <a:solidFill>
                <a:schemeClr val="dk1"/>
              </a:solidFill>
              <a:latin typeface="Times New Roman"/>
              <a:ea typeface="Times New Roman"/>
              <a:cs typeface="Times New Roman"/>
              <a:sym typeface="Times New Roman"/>
            </a:endParaRPr>
          </a:p>
          <a:p>
            <a:pPr marL="0" lvl="0" indent="0" algn="ctr" rtl="0">
              <a:lnSpc>
                <a:spcPct val="115000"/>
              </a:lnSpc>
              <a:spcBef>
                <a:spcPts val="0"/>
              </a:spcBef>
              <a:spcAft>
                <a:spcPts val="0"/>
              </a:spcAft>
              <a:buClr>
                <a:schemeClr val="dk1"/>
              </a:buClr>
              <a:buSzPts val="1100"/>
              <a:buFont typeface="Arial"/>
              <a:buNone/>
            </a:pPr>
            <a:r>
              <a:rPr lang="en-US" sz="3700" i="1" baseline="30000">
                <a:solidFill>
                  <a:schemeClr val="dk1"/>
                </a:solidFill>
                <a:latin typeface="Times New Roman"/>
                <a:ea typeface="Times New Roman"/>
                <a:cs typeface="Times New Roman"/>
                <a:sym typeface="Times New Roman"/>
              </a:rPr>
              <a:t>1</a:t>
            </a:r>
            <a:r>
              <a:rPr lang="en-US" sz="3700" i="1">
                <a:solidFill>
                  <a:schemeClr val="dk1"/>
                </a:solidFill>
                <a:latin typeface="Times New Roman"/>
                <a:ea typeface="Times New Roman"/>
                <a:cs typeface="Times New Roman"/>
                <a:sym typeface="Times New Roman"/>
              </a:rPr>
              <a:t>University of Maryland Global Campus, </a:t>
            </a:r>
            <a:r>
              <a:rPr lang="en-US" sz="3700" i="1" baseline="30000">
                <a:solidFill>
                  <a:schemeClr val="dk1"/>
                </a:solidFill>
                <a:latin typeface="Times New Roman"/>
                <a:ea typeface="Times New Roman"/>
                <a:cs typeface="Times New Roman"/>
                <a:sym typeface="Times New Roman"/>
              </a:rPr>
              <a:t>2</a:t>
            </a:r>
            <a:r>
              <a:rPr lang="en-US" sz="3700" i="1">
                <a:solidFill>
                  <a:schemeClr val="dk1"/>
                </a:solidFill>
                <a:latin typeface="Times New Roman"/>
                <a:ea typeface="Times New Roman"/>
                <a:cs typeface="Times New Roman"/>
                <a:sym typeface="Times New Roman"/>
              </a:rPr>
              <a:t>University of Maryland College Park</a:t>
            </a:r>
            <a:endParaRPr sz="3700" b="1" i="1">
              <a:solidFill>
                <a:schemeClr val="dk1"/>
              </a:solidFill>
              <a:latin typeface="Times New Roman"/>
              <a:ea typeface="Times New Roman"/>
              <a:cs typeface="Times New Roman"/>
              <a:sym typeface="Times New Roman"/>
            </a:endParaRPr>
          </a:p>
          <a:p>
            <a:pPr marL="0" marR="0" lvl="0" indent="0" algn="ctr"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Arial"/>
                <a:ea typeface="Arial"/>
                <a:cs typeface="Arial"/>
                <a:sym typeface="Arial"/>
              </a:rPr>
              <a:t>			</a:t>
            </a:r>
            <a:endParaRPr sz="11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Arial"/>
                <a:ea typeface="Arial"/>
                <a:cs typeface="Arial"/>
                <a:sym typeface="Arial"/>
              </a:rPr>
              <a:t>		</a:t>
            </a:r>
            <a:endParaRPr sz="11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9600"/>
              <a:buFont typeface="Arial"/>
              <a:buNone/>
            </a:pPr>
            <a:endParaRPr sz="9600" b="1" i="0" u="none" strike="noStrike" cap="none">
              <a:solidFill>
                <a:schemeClr val="dk1"/>
              </a:solidFill>
              <a:latin typeface="Times New Roman"/>
              <a:ea typeface="Times New Roman"/>
              <a:cs typeface="Times New Roman"/>
              <a:sym typeface="Times New Roman"/>
            </a:endParaRPr>
          </a:p>
        </p:txBody>
      </p:sp>
      <p:pic>
        <p:nvPicPr>
          <p:cNvPr id="90" name="Google Shape;90;ge2e881ea4d_4_75"/>
          <p:cNvPicPr preferRelativeResize="0"/>
          <p:nvPr/>
        </p:nvPicPr>
        <p:blipFill rotWithShape="1">
          <a:blip r:embed="rId3">
            <a:alphaModFix/>
          </a:blip>
          <a:srcRect l="7293" r="11852"/>
          <a:stretch/>
        </p:blipFill>
        <p:spPr>
          <a:xfrm>
            <a:off x="1834250" y="969613"/>
            <a:ext cx="3429000" cy="4027325"/>
          </a:xfrm>
          <a:prstGeom prst="rect">
            <a:avLst/>
          </a:prstGeom>
          <a:noFill/>
          <a:ln>
            <a:noFill/>
          </a:ln>
        </p:spPr>
      </p:pic>
      <p:sp>
        <p:nvSpPr>
          <p:cNvPr id="91" name="Google Shape;91;ge2e881ea4d_4_75"/>
          <p:cNvSpPr/>
          <p:nvPr/>
        </p:nvSpPr>
        <p:spPr>
          <a:xfrm>
            <a:off x="36071025" y="6641375"/>
            <a:ext cx="12879300" cy="15845400"/>
          </a:xfrm>
          <a:prstGeom prst="rect">
            <a:avLst/>
          </a:prstGeom>
          <a:solidFill>
            <a:srgbClr val="FFFFFF"/>
          </a:solidFill>
          <a:ln w="1905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457200" lvl="0" indent="-476250" algn="l" rtl="0">
              <a:lnSpc>
                <a:spcPct val="115000"/>
              </a:lnSpc>
              <a:spcBef>
                <a:spcPts val="0"/>
              </a:spcBef>
              <a:spcAft>
                <a:spcPts val="0"/>
              </a:spcAft>
              <a:buClr>
                <a:schemeClr val="dk1"/>
              </a:buClr>
              <a:buSzPts val="3900"/>
              <a:buFont typeface="Times New Roman"/>
              <a:buChar char="●"/>
            </a:pPr>
            <a:r>
              <a:rPr lang="en-US" sz="3900" dirty="0">
                <a:solidFill>
                  <a:schemeClr val="dk1"/>
                </a:solidFill>
                <a:latin typeface="Times New Roman"/>
                <a:ea typeface="Times New Roman"/>
                <a:cs typeface="Times New Roman"/>
                <a:sym typeface="Times New Roman"/>
              </a:rPr>
              <a:t>Low-SES mothers often discussed </a:t>
            </a:r>
            <a:r>
              <a:rPr lang="en-US" sz="3900" b="1" dirty="0">
                <a:solidFill>
                  <a:schemeClr val="dk1"/>
                </a:solidFill>
                <a:latin typeface="Times New Roman"/>
                <a:ea typeface="Times New Roman"/>
                <a:cs typeface="Times New Roman"/>
                <a:sym typeface="Times New Roman"/>
              </a:rPr>
              <a:t>perpetual foreigner and blue-collar</a:t>
            </a:r>
            <a:r>
              <a:rPr lang="en-US" sz="3900" dirty="0">
                <a:solidFill>
                  <a:schemeClr val="dk1"/>
                </a:solidFill>
                <a:latin typeface="Times New Roman"/>
                <a:ea typeface="Times New Roman"/>
                <a:cs typeface="Times New Roman"/>
                <a:sym typeface="Times New Roman"/>
              </a:rPr>
              <a:t> stereotypes compared to higher SES mothers who emphasized the </a:t>
            </a:r>
            <a:r>
              <a:rPr lang="en-US" sz="3900" b="1" dirty="0">
                <a:solidFill>
                  <a:schemeClr val="dk1"/>
                </a:solidFill>
                <a:latin typeface="Times New Roman"/>
                <a:ea typeface="Times New Roman"/>
                <a:cs typeface="Times New Roman"/>
                <a:sym typeface="Times New Roman"/>
              </a:rPr>
              <a:t>model minority myth</a:t>
            </a:r>
            <a:r>
              <a:rPr lang="en-US" sz="3900" dirty="0">
                <a:solidFill>
                  <a:schemeClr val="dk1"/>
                </a:solidFill>
                <a:latin typeface="Times New Roman"/>
                <a:ea typeface="Times New Roman"/>
                <a:cs typeface="Times New Roman"/>
                <a:sym typeface="Times New Roman"/>
              </a:rPr>
              <a:t> and societal perceptions of Asian Americans being </a:t>
            </a:r>
            <a:r>
              <a:rPr lang="en-US" sz="3900" b="1" dirty="0">
                <a:solidFill>
                  <a:schemeClr val="dk1"/>
                </a:solidFill>
                <a:latin typeface="Times New Roman"/>
                <a:ea typeface="Times New Roman"/>
                <a:cs typeface="Times New Roman"/>
                <a:sym typeface="Times New Roman"/>
              </a:rPr>
              <a:t>quiet, subservient, and lacking leadership qualities.</a:t>
            </a:r>
            <a:endParaRPr sz="3900" b="1" dirty="0">
              <a:solidFill>
                <a:schemeClr val="dk1"/>
              </a:solidFill>
              <a:latin typeface="Times New Roman"/>
              <a:ea typeface="Times New Roman"/>
              <a:cs typeface="Times New Roman"/>
              <a:sym typeface="Times New Roman"/>
            </a:endParaRPr>
          </a:p>
          <a:p>
            <a:pPr marL="457200" lvl="0" indent="-476250" algn="l" rtl="0">
              <a:lnSpc>
                <a:spcPct val="115000"/>
              </a:lnSpc>
              <a:spcBef>
                <a:spcPts val="0"/>
              </a:spcBef>
              <a:spcAft>
                <a:spcPts val="0"/>
              </a:spcAft>
              <a:buClr>
                <a:schemeClr val="dk1"/>
              </a:buClr>
              <a:buSzPts val="3900"/>
              <a:buFont typeface="Times New Roman"/>
              <a:buChar char="●"/>
            </a:pPr>
            <a:r>
              <a:rPr lang="en-US" sz="3900" dirty="0">
                <a:solidFill>
                  <a:schemeClr val="dk1"/>
                </a:solidFill>
                <a:latin typeface="Times New Roman"/>
                <a:ea typeface="Times New Roman"/>
                <a:cs typeface="Times New Roman"/>
                <a:sym typeface="Times New Roman"/>
              </a:rPr>
              <a:t>Both groups discussed perceived cultural strengths including </a:t>
            </a:r>
            <a:r>
              <a:rPr lang="en-US" sz="3900" b="1" dirty="0">
                <a:solidFill>
                  <a:schemeClr val="dk1"/>
                </a:solidFill>
                <a:latin typeface="Times New Roman"/>
                <a:ea typeface="Times New Roman"/>
                <a:cs typeface="Times New Roman"/>
                <a:sym typeface="Times New Roman"/>
              </a:rPr>
              <a:t>high achievement orientation and strong family values.</a:t>
            </a:r>
            <a:endParaRPr sz="3900" b="1" dirty="0">
              <a:solidFill>
                <a:schemeClr val="dk1"/>
              </a:solidFill>
              <a:latin typeface="Times New Roman"/>
              <a:ea typeface="Times New Roman"/>
              <a:cs typeface="Times New Roman"/>
              <a:sym typeface="Times New Roman"/>
            </a:endParaRPr>
          </a:p>
          <a:p>
            <a:pPr marL="457200" lvl="0" indent="-476250" algn="l" rtl="0">
              <a:lnSpc>
                <a:spcPct val="115000"/>
              </a:lnSpc>
              <a:spcBef>
                <a:spcPts val="0"/>
              </a:spcBef>
              <a:spcAft>
                <a:spcPts val="0"/>
              </a:spcAft>
              <a:buClr>
                <a:schemeClr val="dk1"/>
              </a:buClr>
              <a:buSzPts val="3900"/>
              <a:buFont typeface="Times New Roman"/>
              <a:buChar char="●"/>
            </a:pPr>
            <a:r>
              <a:rPr lang="en-US" sz="3900" dirty="0">
                <a:solidFill>
                  <a:schemeClr val="dk1"/>
                </a:solidFill>
                <a:latin typeface="Times New Roman"/>
                <a:ea typeface="Times New Roman"/>
                <a:cs typeface="Times New Roman"/>
                <a:sym typeface="Times New Roman"/>
              </a:rPr>
              <a:t>Parents’ perceived cultural weaknesses included </a:t>
            </a:r>
            <a:r>
              <a:rPr lang="en-US" sz="3900" b="1" dirty="0">
                <a:solidFill>
                  <a:schemeClr val="dk1"/>
                </a:solidFill>
                <a:latin typeface="Times New Roman"/>
                <a:ea typeface="Times New Roman"/>
                <a:cs typeface="Times New Roman"/>
                <a:sym typeface="Times New Roman"/>
              </a:rPr>
              <a:t>lack of civic and political engagement, poorer mental health</a:t>
            </a:r>
            <a:r>
              <a:rPr lang="en-US" sz="3900" dirty="0">
                <a:solidFill>
                  <a:schemeClr val="dk1"/>
                </a:solidFill>
                <a:latin typeface="Times New Roman"/>
                <a:ea typeface="Times New Roman"/>
                <a:cs typeface="Times New Roman"/>
                <a:sym typeface="Times New Roman"/>
              </a:rPr>
              <a:t> relative to other ethnic-racial groups.</a:t>
            </a:r>
            <a:endParaRPr sz="3900" dirty="0">
              <a:solidFill>
                <a:schemeClr val="dk1"/>
              </a:solidFill>
              <a:latin typeface="Times New Roman"/>
              <a:ea typeface="Times New Roman"/>
              <a:cs typeface="Times New Roman"/>
              <a:sym typeface="Times New Roman"/>
            </a:endParaRPr>
          </a:p>
          <a:p>
            <a:pPr marL="457200" lvl="0" indent="-476250" algn="l" rtl="0">
              <a:lnSpc>
                <a:spcPct val="115000"/>
              </a:lnSpc>
              <a:spcBef>
                <a:spcPts val="0"/>
              </a:spcBef>
              <a:spcAft>
                <a:spcPts val="0"/>
              </a:spcAft>
              <a:buClr>
                <a:schemeClr val="dk1"/>
              </a:buClr>
              <a:buSzPts val="3900"/>
              <a:buFont typeface="Times New Roman"/>
              <a:buChar char="●"/>
            </a:pPr>
            <a:r>
              <a:rPr lang="en-US" sz="3900" dirty="0">
                <a:solidFill>
                  <a:schemeClr val="dk1"/>
                </a:solidFill>
                <a:latin typeface="Times New Roman"/>
                <a:ea typeface="Times New Roman"/>
                <a:cs typeface="Times New Roman"/>
                <a:sym typeface="Times New Roman"/>
              </a:rPr>
              <a:t>Low-SES mothers highlighted shared minority experiences of </a:t>
            </a:r>
            <a:r>
              <a:rPr lang="en-US" sz="3900" b="1" dirty="0">
                <a:solidFill>
                  <a:schemeClr val="dk1"/>
                </a:solidFill>
                <a:latin typeface="Times New Roman"/>
                <a:ea typeface="Times New Roman"/>
                <a:cs typeface="Times New Roman"/>
                <a:sym typeface="Times New Roman"/>
              </a:rPr>
              <a:t>oppression, acculturation, and assimilation.</a:t>
            </a:r>
            <a:endParaRPr sz="3900" b="1" dirty="0">
              <a:solidFill>
                <a:schemeClr val="dk1"/>
              </a:solidFill>
              <a:latin typeface="Times New Roman"/>
              <a:ea typeface="Times New Roman"/>
              <a:cs typeface="Times New Roman"/>
              <a:sym typeface="Times New Roman"/>
            </a:endParaRPr>
          </a:p>
          <a:p>
            <a:pPr marL="457200" lvl="0" indent="-476250" algn="l" rtl="0">
              <a:lnSpc>
                <a:spcPct val="115000"/>
              </a:lnSpc>
              <a:spcBef>
                <a:spcPts val="0"/>
              </a:spcBef>
              <a:spcAft>
                <a:spcPts val="0"/>
              </a:spcAft>
              <a:buClr>
                <a:schemeClr val="dk1"/>
              </a:buClr>
              <a:buSzPts val="3900"/>
              <a:buFont typeface="Times New Roman"/>
              <a:buChar char="●"/>
            </a:pPr>
            <a:r>
              <a:rPr lang="en-US" sz="3900" dirty="0">
                <a:solidFill>
                  <a:schemeClr val="dk1"/>
                </a:solidFill>
                <a:latin typeface="Times New Roman"/>
                <a:ea typeface="Times New Roman"/>
                <a:cs typeface="Times New Roman"/>
                <a:sym typeface="Times New Roman"/>
              </a:rPr>
              <a:t>Higher-SES mothers viewed the Model Minority Myth more negatively. Both groups cited consequences such as </a:t>
            </a:r>
            <a:r>
              <a:rPr lang="en-US" sz="3900" b="1" dirty="0">
                <a:solidFill>
                  <a:schemeClr val="dk1"/>
                </a:solidFill>
                <a:latin typeface="Times New Roman"/>
                <a:ea typeface="Times New Roman"/>
                <a:cs typeface="Times New Roman"/>
                <a:sym typeface="Times New Roman"/>
              </a:rPr>
              <a:t>increased pressure</a:t>
            </a:r>
            <a:r>
              <a:rPr lang="en-US" sz="3900" dirty="0">
                <a:solidFill>
                  <a:schemeClr val="dk1"/>
                </a:solidFill>
                <a:latin typeface="Times New Roman"/>
                <a:ea typeface="Times New Roman"/>
                <a:cs typeface="Times New Roman"/>
                <a:sym typeface="Times New Roman"/>
              </a:rPr>
              <a:t> </a:t>
            </a:r>
            <a:r>
              <a:rPr lang="en-US" sz="3900" b="1" dirty="0">
                <a:solidFill>
                  <a:schemeClr val="dk1"/>
                </a:solidFill>
                <a:latin typeface="Times New Roman"/>
                <a:ea typeface="Times New Roman"/>
                <a:cs typeface="Times New Roman"/>
                <a:sym typeface="Times New Roman"/>
              </a:rPr>
              <a:t>to conform and achieve </a:t>
            </a:r>
            <a:r>
              <a:rPr lang="en-US" sz="3900" dirty="0">
                <a:solidFill>
                  <a:schemeClr val="dk1"/>
                </a:solidFill>
                <a:latin typeface="Times New Roman"/>
                <a:ea typeface="Times New Roman"/>
                <a:cs typeface="Times New Roman"/>
                <a:sym typeface="Times New Roman"/>
              </a:rPr>
              <a:t>and </a:t>
            </a:r>
            <a:r>
              <a:rPr lang="en-US" sz="3900" b="1" dirty="0">
                <a:solidFill>
                  <a:schemeClr val="dk1"/>
                </a:solidFill>
                <a:latin typeface="Times New Roman"/>
                <a:ea typeface="Times New Roman"/>
                <a:cs typeface="Times New Roman"/>
                <a:sym typeface="Times New Roman"/>
              </a:rPr>
              <a:t>fewer opportunities.</a:t>
            </a:r>
            <a:endParaRPr sz="3900" b="1" dirty="0">
              <a:solidFill>
                <a:schemeClr val="dk1"/>
              </a:solidFill>
              <a:latin typeface="Times New Roman"/>
              <a:ea typeface="Times New Roman"/>
              <a:cs typeface="Times New Roman"/>
              <a:sym typeface="Times New Roman"/>
            </a:endParaRPr>
          </a:p>
          <a:p>
            <a:pPr marL="457200" lvl="0" indent="-476250" algn="l" rtl="0">
              <a:lnSpc>
                <a:spcPct val="115000"/>
              </a:lnSpc>
              <a:spcBef>
                <a:spcPts val="0"/>
              </a:spcBef>
              <a:spcAft>
                <a:spcPts val="0"/>
              </a:spcAft>
              <a:buClr>
                <a:schemeClr val="dk1"/>
              </a:buClr>
              <a:buSzPts val="3900"/>
              <a:buFont typeface="Times New Roman"/>
              <a:buChar char="●"/>
            </a:pPr>
            <a:r>
              <a:rPr lang="en-US" sz="3900" dirty="0">
                <a:solidFill>
                  <a:schemeClr val="dk1"/>
                </a:solidFill>
                <a:latin typeface="Times New Roman"/>
                <a:ea typeface="Times New Roman"/>
                <a:cs typeface="Times New Roman"/>
                <a:sym typeface="Times New Roman"/>
              </a:rPr>
              <a:t>To combat the myth, mothers prioritized </a:t>
            </a:r>
            <a:r>
              <a:rPr lang="en-US" sz="3900" b="1" dirty="0">
                <a:solidFill>
                  <a:schemeClr val="dk1"/>
                </a:solidFill>
                <a:latin typeface="Times New Roman"/>
                <a:ea typeface="Times New Roman"/>
                <a:cs typeface="Times New Roman"/>
                <a:sym typeface="Times New Roman"/>
              </a:rPr>
              <a:t>children's mental health and happiness, limiting parental pressure and redefining success, and encouraging exploration and participation in non-Asian stereotyped activities</a:t>
            </a:r>
            <a:r>
              <a:rPr lang="en-US" sz="3900" dirty="0">
                <a:solidFill>
                  <a:schemeClr val="dk1"/>
                </a:solidFill>
                <a:latin typeface="Times New Roman"/>
                <a:ea typeface="Times New Roman"/>
                <a:cs typeface="Times New Roman"/>
                <a:sym typeface="Times New Roman"/>
              </a:rPr>
              <a:t>.</a:t>
            </a:r>
            <a:endParaRPr sz="3900" dirty="0">
              <a:solidFill>
                <a:schemeClr val="dk1"/>
              </a:solidFill>
              <a:latin typeface="Times New Roman"/>
              <a:ea typeface="Times New Roman"/>
              <a:cs typeface="Times New Roman"/>
              <a:sym typeface="Times New Roman"/>
            </a:endParaRPr>
          </a:p>
          <a:p>
            <a:pPr marL="457200" lvl="0" indent="-476250" algn="l" rtl="0">
              <a:lnSpc>
                <a:spcPct val="115000"/>
              </a:lnSpc>
              <a:spcBef>
                <a:spcPts val="0"/>
              </a:spcBef>
              <a:spcAft>
                <a:spcPts val="0"/>
              </a:spcAft>
              <a:buClr>
                <a:schemeClr val="dk1"/>
              </a:buClr>
              <a:buSzPts val="3900"/>
              <a:buFont typeface="Times New Roman"/>
              <a:buChar char="●"/>
            </a:pPr>
            <a:r>
              <a:rPr lang="en-US" sz="3900" dirty="0">
                <a:solidFill>
                  <a:schemeClr val="dk1"/>
                </a:solidFill>
                <a:latin typeface="Times New Roman"/>
                <a:ea typeface="Times New Roman"/>
                <a:cs typeface="Times New Roman"/>
                <a:sym typeface="Times New Roman"/>
              </a:rPr>
              <a:t>Eight low-SES mothers saw no harm in the myth and encouraged their children to uphold these cultural expectations.</a:t>
            </a:r>
            <a:endParaRPr sz="3900" dirty="0">
              <a:solidFill>
                <a:schemeClr val="dk1"/>
              </a:solidFill>
              <a:latin typeface="Times New Roman"/>
              <a:ea typeface="Times New Roman"/>
              <a:cs typeface="Times New Roman"/>
              <a:sym typeface="Times New Roman"/>
            </a:endParaRPr>
          </a:p>
        </p:txBody>
      </p:sp>
      <p:sp>
        <p:nvSpPr>
          <p:cNvPr id="92" name="Google Shape;92;ge2e881ea4d_4_75"/>
          <p:cNvSpPr/>
          <p:nvPr/>
        </p:nvSpPr>
        <p:spPr>
          <a:xfrm>
            <a:off x="459175" y="6608326"/>
            <a:ext cx="13026685" cy="17541241"/>
          </a:xfrm>
          <a:prstGeom prst="rect">
            <a:avLst/>
          </a:prstGeom>
          <a:solidFill>
            <a:srgbClr val="FFFFFF"/>
          </a:solidFill>
          <a:ln w="19050" cap="flat" cmpd="sng">
            <a:solidFill>
              <a:schemeClr val="dk1"/>
            </a:solidFill>
            <a:prstDash val="solid"/>
            <a:miter lim="800000"/>
            <a:headEnd type="none" w="sm" len="sm"/>
            <a:tailEnd type="none" w="sm" len="sm"/>
          </a:ln>
          <a:effectLst>
            <a:outerShdw blurRad="57150" dist="19050" dir="5400000" algn="bl" rotWithShape="0">
              <a:srgbClr val="000000">
                <a:alpha val="50000"/>
              </a:srgbClr>
            </a:outerShdw>
          </a:effectLst>
        </p:spPr>
        <p:txBody>
          <a:bodyPr spcFirstLastPara="1" wrap="square" lIns="91425" tIns="45700" rIns="91425" bIns="45700" anchor="t" anchorCtr="0">
            <a:noAutofit/>
          </a:bodyPr>
          <a:lstStyle/>
          <a:p>
            <a:pPr marL="457200" lvl="0" indent="-482600" algn="l" rtl="0">
              <a:lnSpc>
                <a:spcPct val="115000"/>
              </a:lnSpc>
              <a:spcBef>
                <a:spcPts val="0"/>
              </a:spcBef>
              <a:spcAft>
                <a:spcPts val="0"/>
              </a:spcAft>
              <a:buClr>
                <a:schemeClr val="dk1"/>
              </a:buClr>
              <a:buSzPts val="4000"/>
              <a:buFont typeface="Times New Roman"/>
              <a:buChar char="●"/>
            </a:pPr>
            <a:r>
              <a:rPr lang="en-US" sz="4000" dirty="0">
                <a:solidFill>
                  <a:schemeClr val="dk1"/>
                </a:solidFill>
                <a:latin typeface="Times New Roman"/>
                <a:ea typeface="Times New Roman"/>
                <a:cs typeface="Times New Roman"/>
                <a:sym typeface="Times New Roman"/>
              </a:rPr>
              <a:t>Asian Americans are stereotyped as docile, hardworking, law-abiding "model minorities," a characterization, which ignores group heterogeneity, obscures the reality of systemic racism, and thwarts social justice efforts</a:t>
            </a:r>
            <a:r>
              <a:rPr lang="en-US" sz="4000" baseline="30000" dirty="0">
                <a:solidFill>
                  <a:schemeClr val="dk1"/>
                </a:solidFill>
                <a:latin typeface="Times New Roman"/>
                <a:ea typeface="Times New Roman"/>
                <a:cs typeface="Times New Roman"/>
                <a:sym typeface="Times New Roman"/>
              </a:rPr>
              <a:t>1</a:t>
            </a:r>
            <a:r>
              <a:rPr lang="en-US" sz="4000" dirty="0">
                <a:solidFill>
                  <a:schemeClr val="dk1"/>
                </a:solidFill>
                <a:latin typeface="Times New Roman"/>
                <a:ea typeface="Times New Roman"/>
                <a:cs typeface="Times New Roman"/>
                <a:sym typeface="Times New Roman"/>
              </a:rPr>
              <a:t>. </a:t>
            </a:r>
            <a:endParaRPr sz="4000" dirty="0">
              <a:solidFill>
                <a:schemeClr val="dk1"/>
              </a:solidFill>
              <a:latin typeface="Times New Roman"/>
              <a:ea typeface="Times New Roman"/>
              <a:cs typeface="Times New Roman"/>
              <a:sym typeface="Times New Roman"/>
            </a:endParaRPr>
          </a:p>
          <a:p>
            <a:pPr marL="457200" lvl="0" indent="-482600" algn="l" rtl="0">
              <a:lnSpc>
                <a:spcPct val="115000"/>
              </a:lnSpc>
              <a:spcBef>
                <a:spcPts val="0"/>
              </a:spcBef>
              <a:spcAft>
                <a:spcPts val="0"/>
              </a:spcAft>
              <a:buClr>
                <a:schemeClr val="dk1"/>
              </a:buClr>
              <a:buSzPts val="4000"/>
              <a:buFont typeface="Times New Roman"/>
              <a:buChar char="●"/>
            </a:pPr>
            <a:r>
              <a:rPr lang="en-US" sz="4000" dirty="0">
                <a:solidFill>
                  <a:schemeClr val="dk1"/>
                </a:solidFill>
                <a:latin typeface="Times New Roman"/>
                <a:ea typeface="Times New Roman"/>
                <a:cs typeface="Times New Roman"/>
                <a:sym typeface="Times New Roman"/>
              </a:rPr>
              <a:t>For Asian immigrant children, the myth is a source of bullying/discrimination and negatively affects racial-ethnic identity and mental health</a:t>
            </a:r>
            <a:r>
              <a:rPr lang="en-US" sz="4000" baseline="30000" dirty="0">
                <a:solidFill>
                  <a:schemeClr val="dk1"/>
                </a:solidFill>
                <a:latin typeface="Times New Roman"/>
                <a:ea typeface="Times New Roman"/>
                <a:cs typeface="Times New Roman"/>
                <a:sym typeface="Times New Roman"/>
              </a:rPr>
              <a:t>2,3</a:t>
            </a:r>
            <a:r>
              <a:rPr lang="en-US" sz="4000" dirty="0">
                <a:solidFill>
                  <a:schemeClr val="dk1"/>
                </a:solidFill>
                <a:latin typeface="Times New Roman"/>
                <a:ea typeface="Times New Roman"/>
                <a:cs typeface="Times New Roman"/>
                <a:sym typeface="Times New Roman"/>
              </a:rPr>
              <a:t>. </a:t>
            </a:r>
            <a:endParaRPr sz="4000" dirty="0">
              <a:solidFill>
                <a:schemeClr val="dk1"/>
              </a:solidFill>
              <a:latin typeface="Times New Roman"/>
              <a:ea typeface="Times New Roman"/>
              <a:cs typeface="Times New Roman"/>
              <a:sym typeface="Times New Roman"/>
            </a:endParaRPr>
          </a:p>
          <a:p>
            <a:pPr marL="457200" lvl="0" indent="-482600" algn="l" rtl="0">
              <a:lnSpc>
                <a:spcPct val="115000"/>
              </a:lnSpc>
              <a:spcBef>
                <a:spcPts val="0"/>
              </a:spcBef>
              <a:spcAft>
                <a:spcPts val="0"/>
              </a:spcAft>
              <a:buClr>
                <a:schemeClr val="dk1"/>
              </a:buClr>
              <a:buSzPts val="4000"/>
              <a:buFont typeface="Times New Roman"/>
              <a:buChar char="●"/>
            </a:pPr>
            <a:r>
              <a:rPr lang="en-US" sz="4000" dirty="0">
                <a:solidFill>
                  <a:schemeClr val="dk1"/>
                </a:solidFill>
                <a:latin typeface="Times New Roman"/>
                <a:ea typeface="Times New Roman"/>
                <a:cs typeface="Times New Roman"/>
                <a:sym typeface="Times New Roman"/>
              </a:rPr>
              <a:t>Racial socialization refers to the process in which parents convey messages about race and racism, including information on how to manage racial stereotypes and react to discrimination</a:t>
            </a:r>
            <a:r>
              <a:rPr lang="en-US" sz="4000" baseline="30000" dirty="0">
                <a:solidFill>
                  <a:schemeClr val="dk1"/>
                </a:solidFill>
                <a:latin typeface="Times New Roman"/>
                <a:ea typeface="Times New Roman"/>
                <a:cs typeface="Times New Roman"/>
                <a:sym typeface="Times New Roman"/>
              </a:rPr>
              <a:t>4,5</a:t>
            </a:r>
            <a:r>
              <a:rPr lang="en-US" sz="4000" dirty="0">
                <a:solidFill>
                  <a:schemeClr val="dk1"/>
                </a:solidFill>
                <a:latin typeface="Times New Roman"/>
                <a:ea typeface="Times New Roman"/>
                <a:cs typeface="Times New Roman"/>
                <a:sym typeface="Times New Roman"/>
              </a:rPr>
              <a:t>. </a:t>
            </a:r>
            <a:endParaRPr sz="4000" dirty="0">
              <a:solidFill>
                <a:schemeClr val="dk1"/>
              </a:solidFill>
              <a:latin typeface="Times New Roman"/>
              <a:ea typeface="Times New Roman"/>
              <a:cs typeface="Times New Roman"/>
              <a:sym typeface="Times New Roman"/>
            </a:endParaRPr>
          </a:p>
          <a:p>
            <a:pPr marL="457200" lvl="0" indent="-482600" algn="l" rtl="0">
              <a:lnSpc>
                <a:spcPct val="115000"/>
              </a:lnSpc>
              <a:spcBef>
                <a:spcPts val="0"/>
              </a:spcBef>
              <a:spcAft>
                <a:spcPts val="0"/>
              </a:spcAft>
              <a:buClr>
                <a:schemeClr val="dk1"/>
              </a:buClr>
              <a:buSzPts val="4000"/>
              <a:buFont typeface="Times New Roman"/>
              <a:buChar char="●"/>
            </a:pPr>
            <a:r>
              <a:rPr lang="en-US" sz="4000" dirty="0">
                <a:solidFill>
                  <a:schemeClr val="dk1"/>
                </a:solidFill>
                <a:latin typeface="Times New Roman"/>
                <a:ea typeface="Times New Roman"/>
                <a:cs typeface="Times New Roman"/>
                <a:sym typeface="Times New Roman"/>
              </a:rPr>
              <a:t>To date, little is known about racial socialization in Asian American families in early childhood and how socioeconomic (SES) affect parental racial beliefs, attitudes, and childrearing practices.</a:t>
            </a:r>
            <a:endParaRPr sz="4000" dirty="0">
              <a:solidFill>
                <a:schemeClr val="dk1"/>
              </a:solidFill>
              <a:latin typeface="Times New Roman"/>
              <a:ea typeface="Times New Roman"/>
              <a:cs typeface="Times New Roman"/>
              <a:sym typeface="Times New Roman"/>
            </a:endParaRPr>
          </a:p>
          <a:p>
            <a:pPr marL="914400" marR="0" lvl="0" indent="-482600" algn="l" rtl="0">
              <a:lnSpc>
                <a:spcPct val="100000"/>
              </a:lnSpc>
              <a:spcBef>
                <a:spcPts val="0"/>
              </a:spcBef>
              <a:spcAft>
                <a:spcPts val="0"/>
              </a:spcAft>
              <a:buClr>
                <a:schemeClr val="dk1"/>
              </a:buClr>
              <a:buSzPts val="4000"/>
              <a:buFont typeface="Times New Roman"/>
              <a:buChar char="●"/>
            </a:pPr>
            <a:r>
              <a:rPr lang="en-US" sz="4000" b="0" i="0" u="none" strike="noStrike" cap="none" dirty="0">
                <a:solidFill>
                  <a:schemeClr val="dk1"/>
                </a:solidFill>
                <a:latin typeface="Times New Roman"/>
                <a:ea typeface="Times New Roman"/>
                <a:cs typeface="Times New Roman"/>
                <a:sym typeface="Times New Roman"/>
              </a:rPr>
              <a:t>We explore </a:t>
            </a:r>
            <a:r>
              <a:rPr lang="en-US" sz="4000" dirty="0">
                <a:solidFill>
                  <a:schemeClr val="dk1"/>
                </a:solidFill>
                <a:latin typeface="Times New Roman"/>
                <a:ea typeface="Times New Roman"/>
                <a:cs typeface="Times New Roman"/>
                <a:sym typeface="Times New Roman"/>
              </a:rPr>
              <a:t>four</a:t>
            </a:r>
            <a:r>
              <a:rPr lang="en-US" sz="4000" b="0" i="0" u="none" strike="noStrike" cap="none" dirty="0">
                <a:solidFill>
                  <a:schemeClr val="dk1"/>
                </a:solidFill>
                <a:latin typeface="Times New Roman"/>
                <a:ea typeface="Times New Roman"/>
                <a:cs typeface="Times New Roman"/>
                <a:sym typeface="Times New Roman"/>
              </a:rPr>
              <a:t> research questions related to</a:t>
            </a:r>
            <a:r>
              <a:rPr lang="en-US" sz="4000" dirty="0">
                <a:solidFill>
                  <a:schemeClr val="dk1"/>
                </a:solidFill>
                <a:latin typeface="Times New Roman"/>
                <a:ea typeface="Times New Roman"/>
                <a:cs typeface="Times New Roman"/>
                <a:sym typeface="Times New Roman"/>
              </a:rPr>
              <a:t> ERS practices in Asian American mothers:</a:t>
            </a:r>
            <a:endParaRPr sz="4000" dirty="0">
              <a:solidFill>
                <a:schemeClr val="dk1"/>
              </a:solidFill>
              <a:latin typeface="Times New Roman"/>
              <a:ea typeface="Times New Roman"/>
              <a:cs typeface="Times New Roman"/>
              <a:sym typeface="Times New Roman"/>
            </a:endParaRPr>
          </a:p>
          <a:p>
            <a:pPr marL="1371600" marR="0" lvl="2" indent="-482600" algn="l" rtl="0">
              <a:lnSpc>
                <a:spcPct val="100000"/>
              </a:lnSpc>
              <a:spcBef>
                <a:spcPts val="0"/>
              </a:spcBef>
              <a:spcAft>
                <a:spcPts val="0"/>
              </a:spcAft>
              <a:buClr>
                <a:schemeClr val="dk1"/>
              </a:buClr>
              <a:buSzPts val="4000"/>
              <a:buFont typeface="Times New Roman"/>
              <a:buChar char="■"/>
            </a:pPr>
            <a:r>
              <a:rPr lang="en-US" sz="4000" dirty="0">
                <a:solidFill>
                  <a:schemeClr val="dk1"/>
                </a:solidFill>
                <a:latin typeface="Times New Roman"/>
                <a:ea typeface="Times New Roman"/>
                <a:cs typeface="Times New Roman"/>
                <a:sym typeface="Times New Roman"/>
              </a:rPr>
              <a:t>How do low and upper-middle/high SES Chinese immigrant mothers understand mainstream views of Asian Americans?</a:t>
            </a:r>
            <a:endParaRPr sz="4000" dirty="0">
              <a:solidFill>
                <a:schemeClr val="dk1"/>
              </a:solidFill>
              <a:latin typeface="Times New Roman"/>
              <a:ea typeface="Times New Roman"/>
              <a:cs typeface="Times New Roman"/>
              <a:sym typeface="Times New Roman"/>
            </a:endParaRPr>
          </a:p>
          <a:p>
            <a:pPr marL="1371600" marR="0" lvl="2" indent="-482600" algn="l" rtl="0">
              <a:lnSpc>
                <a:spcPct val="100000"/>
              </a:lnSpc>
              <a:spcBef>
                <a:spcPts val="0"/>
              </a:spcBef>
              <a:spcAft>
                <a:spcPts val="0"/>
              </a:spcAft>
              <a:buClr>
                <a:schemeClr val="dk1"/>
              </a:buClr>
              <a:buSzPts val="4000"/>
              <a:buFont typeface="Times New Roman"/>
              <a:buChar char="■"/>
            </a:pPr>
            <a:r>
              <a:rPr lang="en-US" sz="4000" dirty="0">
                <a:solidFill>
                  <a:schemeClr val="dk1"/>
                </a:solidFill>
                <a:latin typeface="Times New Roman"/>
                <a:ea typeface="Times New Roman"/>
                <a:cs typeface="Times New Roman"/>
                <a:sym typeface="Times New Roman"/>
              </a:rPr>
              <a:t>How is the experience of being Asian American similar and different from other racial minorities in the US?</a:t>
            </a:r>
            <a:endParaRPr sz="4000" dirty="0">
              <a:solidFill>
                <a:schemeClr val="dk1"/>
              </a:solidFill>
              <a:latin typeface="Times New Roman"/>
              <a:ea typeface="Times New Roman"/>
              <a:cs typeface="Times New Roman"/>
              <a:sym typeface="Times New Roman"/>
            </a:endParaRPr>
          </a:p>
          <a:p>
            <a:pPr marL="1371600" marR="0" lvl="2" indent="-482600" algn="l" rtl="0">
              <a:lnSpc>
                <a:spcPct val="100000"/>
              </a:lnSpc>
              <a:spcBef>
                <a:spcPts val="0"/>
              </a:spcBef>
              <a:spcAft>
                <a:spcPts val="0"/>
              </a:spcAft>
              <a:buClr>
                <a:schemeClr val="dk1"/>
              </a:buClr>
              <a:buSzPts val="4000"/>
              <a:buFont typeface="Times New Roman"/>
              <a:buChar char="■"/>
            </a:pPr>
            <a:r>
              <a:rPr lang="en-US" sz="4000" dirty="0">
                <a:solidFill>
                  <a:schemeClr val="dk1"/>
                </a:solidFill>
                <a:latin typeface="Times New Roman"/>
                <a:ea typeface="Times New Roman"/>
                <a:cs typeface="Times New Roman"/>
                <a:sym typeface="Times New Roman"/>
              </a:rPr>
              <a:t>How do mothers conceptualize the model minority myth and its developmental implications? </a:t>
            </a:r>
            <a:endParaRPr sz="4000" dirty="0">
              <a:solidFill>
                <a:schemeClr val="dk1"/>
              </a:solidFill>
              <a:latin typeface="Times New Roman"/>
              <a:ea typeface="Times New Roman"/>
              <a:cs typeface="Times New Roman"/>
              <a:sym typeface="Times New Roman"/>
            </a:endParaRPr>
          </a:p>
          <a:p>
            <a:pPr marL="1371600" marR="0" lvl="2" indent="-482600" algn="l" rtl="0">
              <a:lnSpc>
                <a:spcPct val="100000"/>
              </a:lnSpc>
              <a:spcBef>
                <a:spcPts val="0"/>
              </a:spcBef>
              <a:spcAft>
                <a:spcPts val="0"/>
              </a:spcAft>
              <a:buClr>
                <a:schemeClr val="dk1"/>
              </a:buClr>
              <a:buSzPts val="4000"/>
              <a:buFont typeface="Times New Roman"/>
              <a:buChar char="■"/>
            </a:pPr>
            <a:r>
              <a:rPr lang="en-US" sz="4000" dirty="0">
                <a:solidFill>
                  <a:schemeClr val="dk1"/>
                </a:solidFill>
                <a:latin typeface="Times New Roman"/>
                <a:ea typeface="Times New Roman"/>
                <a:cs typeface="Times New Roman"/>
                <a:sym typeface="Times New Roman"/>
              </a:rPr>
              <a:t>What strategies do parents employ to prevent young children from internalizing the model minority myth? </a:t>
            </a:r>
            <a:endParaRPr sz="4000" dirty="0">
              <a:solidFill>
                <a:schemeClr val="dk1"/>
              </a:solidFill>
              <a:latin typeface="Times New Roman"/>
              <a:ea typeface="Times New Roman"/>
              <a:cs typeface="Times New Roman"/>
              <a:sym typeface="Times New Roman"/>
            </a:endParaRPr>
          </a:p>
        </p:txBody>
      </p:sp>
      <p:sp>
        <p:nvSpPr>
          <p:cNvPr id="93" name="Google Shape;93;ge2e881ea4d_4_75"/>
          <p:cNvSpPr/>
          <p:nvPr/>
        </p:nvSpPr>
        <p:spPr>
          <a:xfrm>
            <a:off x="459175" y="5592575"/>
            <a:ext cx="13046700" cy="1005900"/>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400"/>
              <a:buFont typeface="Arial"/>
              <a:buNone/>
            </a:pPr>
            <a:r>
              <a:rPr lang="en-US" sz="4800" b="0" i="0" u="none" strike="noStrike" cap="none">
                <a:solidFill>
                  <a:schemeClr val="lt1"/>
                </a:solidFill>
                <a:latin typeface="Times New Roman"/>
                <a:ea typeface="Times New Roman"/>
                <a:cs typeface="Times New Roman"/>
                <a:sym typeface="Times New Roman"/>
              </a:rPr>
              <a:t>Introduction</a:t>
            </a:r>
            <a:endParaRPr sz="4800" b="0" i="0" u="none" strike="noStrike" cap="none">
              <a:solidFill>
                <a:srgbClr val="000000"/>
              </a:solidFill>
              <a:latin typeface="Arial"/>
              <a:ea typeface="Arial"/>
              <a:cs typeface="Arial"/>
              <a:sym typeface="Arial"/>
            </a:endParaRPr>
          </a:p>
        </p:txBody>
      </p:sp>
      <p:sp>
        <p:nvSpPr>
          <p:cNvPr id="94" name="Google Shape;94;ge2e881ea4d_4_75"/>
          <p:cNvSpPr/>
          <p:nvPr/>
        </p:nvSpPr>
        <p:spPr>
          <a:xfrm>
            <a:off x="36071025" y="5608525"/>
            <a:ext cx="12879300" cy="1009800"/>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400"/>
              <a:buFont typeface="Arial"/>
              <a:buNone/>
            </a:pPr>
            <a:r>
              <a:rPr lang="en-US" sz="4800" b="0" i="0" u="none" strike="noStrike" cap="none">
                <a:solidFill>
                  <a:schemeClr val="lt1"/>
                </a:solidFill>
                <a:latin typeface="Times New Roman"/>
                <a:ea typeface="Times New Roman"/>
                <a:cs typeface="Times New Roman"/>
                <a:sym typeface="Times New Roman"/>
              </a:rPr>
              <a:t>Results</a:t>
            </a:r>
            <a:endParaRPr sz="4800" b="0" i="0" u="none" strike="noStrike" cap="none">
              <a:solidFill>
                <a:srgbClr val="000000"/>
              </a:solidFill>
              <a:latin typeface="Arial"/>
              <a:ea typeface="Arial"/>
              <a:cs typeface="Arial"/>
              <a:sym typeface="Arial"/>
            </a:endParaRPr>
          </a:p>
        </p:txBody>
      </p:sp>
      <p:sp>
        <p:nvSpPr>
          <p:cNvPr id="95" name="Google Shape;95;ge2e881ea4d_4_75"/>
          <p:cNvSpPr/>
          <p:nvPr/>
        </p:nvSpPr>
        <p:spPr>
          <a:xfrm>
            <a:off x="443481" y="24149567"/>
            <a:ext cx="13062537" cy="1082107"/>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400"/>
              <a:buFont typeface="Arial"/>
              <a:buNone/>
            </a:pPr>
            <a:r>
              <a:rPr lang="en-US" sz="4800" b="0" i="0" u="none" strike="noStrike" cap="none">
                <a:solidFill>
                  <a:schemeClr val="lt1"/>
                </a:solidFill>
                <a:latin typeface="Times New Roman"/>
                <a:ea typeface="Times New Roman"/>
                <a:cs typeface="Times New Roman"/>
                <a:sym typeface="Times New Roman"/>
              </a:rPr>
              <a:t>Methods</a:t>
            </a:r>
            <a:endParaRPr sz="4800" b="0" i="0" u="none" strike="noStrike" cap="none">
              <a:solidFill>
                <a:srgbClr val="000000"/>
              </a:solidFill>
              <a:latin typeface="Arial"/>
              <a:ea typeface="Arial"/>
              <a:cs typeface="Arial"/>
              <a:sym typeface="Arial"/>
            </a:endParaRPr>
          </a:p>
        </p:txBody>
      </p:sp>
      <p:sp>
        <p:nvSpPr>
          <p:cNvPr id="96" name="Google Shape;96;ge2e881ea4d_4_75"/>
          <p:cNvSpPr/>
          <p:nvPr/>
        </p:nvSpPr>
        <p:spPr>
          <a:xfrm>
            <a:off x="36063085" y="22516750"/>
            <a:ext cx="12881113" cy="1028069"/>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400"/>
              <a:buFont typeface="Arial"/>
              <a:buNone/>
            </a:pPr>
            <a:r>
              <a:rPr lang="en-US" sz="4800" b="0" i="0" u="none" strike="noStrike" cap="none">
                <a:solidFill>
                  <a:schemeClr val="lt1"/>
                </a:solidFill>
                <a:latin typeface="Times New Roman"/>
                <a:ea typeface="Times New Roman"/>
                <a:cs typeface="Times New Roman"/>
                <a:sym typeface="Times New Roman"/>
              </a:rPr>
              <a:t>Discussion</a:t>
            </a:r>
            <a:endParaRPr sz="1800" b="0" i="0" u="none" strike="noStrike" cap="none">
              <a:solidFill>
                <a:srgbClr val="000000"/>
              </a:solidFill>
              <a:latin typeface="Arial"/>
              <a:ea typeface="Arial"/>
              <a:cs typeface="Arial"/>
              <a:sym typeface="Arial"/>
            </a:endParaRPr>
          </a:p>
        </p:txBody>
      </p:sp>
      <p:sp>
        <p:nvSpPr>
          <p:cNvPr id="97" name="Google Shape;97;ge2e881ea4d_4_75"/>
          <p:cNvSpPr/>
          <p:nvPr/>
        </p:nvSpPr>
        <p:spPr>
          <a:xfrm>
            <a:off x="36071025" y="23497850"/>
            <a:ext cx="12879300" cy="4440000"/>
          </a:xfrm>
          <a:prstGeom prst="rect">
            <a:avLst/>
          </a:prstGeom>
          <a:solidFill>
            <a:srgbClr val="FFFFFF"/>
          </a:solidFill>
          <a:ln w="1905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457200" lvl="0" indent="-482600" algn="l" rtl="0">
              <a:lnSpc>
                <a:spcPct val="115000"/>
              </a:lnSpc>
              <a:spcBef>
                <a:spcPts val="0"/>
              </a:spcBef>
              <a:spcAft>
                <a:spcPts val="0"/>
              </a:spcAft>
              <a:buClr>
                <a:schemeClr val="dk1"/>
              </a:buClr>
              <a:buSzPts val="4000"/>
              <a:buFont typeface="Times New Roman"/>
              <a:buChar char="●"/>
            </a:pPr>
            <a:r>
              <a:rPr lang="en-US" sz="4000" dirty="0">
                <a:solidFill>
                  <a:schemeClr val="dk1"/>
                </a:solidFill>
                <a:latin typeface="Times New Roman"/>
                <a:ea typeface="Times New Roman"/>
                <a:cs typeface="Times New Roman"/>
                <a:sym typeface="Times New Roman"/>
              </a:rPr>
              <a:t>These findings shed light on intragroup variability in Chinese immigrant parents' beliefs and strategies related to the model minority myth and other racial stereotypes. They highlight ways that families actively resist or unintentionally reinforce the myth in the home, with implications for parenting interventions.</a:t>
            </a:r>
            <a:endParaRPr sz="4000" dirty="0">
              <a:solidFill>
                <a:schemeClr val="dk1"/>
              </a:solidFill>
              <a:latin typeface="Times New Roman"/>
              <a:ea typeface="Times New Roman"/>
              <a:cs typeface="Times New Roman"/>
              <a:sym typeface="Times New Roman"/>
            </a:endParaRPr>
          </a:p>
        </p:txBody>
      </p:sp>
      <p:sp>
        <p:nvSpPr>
          <p:cNvPr id="98" name="Google Shape;98;ge2e881ea4d_4_75"/>
          <p:cNvSpPr txBox="1"/>
          <p:nvPr/>
        </p:nvSpPr>
        <p:spPr>
          <a:xfrm>
            <a:off x="443481" y="25177637"/>
            <a:ext cx="13062536" cy="7189463"/>
          </a:xfrm>
          <a:prstGeom prst="rect">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457200" lvl="0" indent="-482600" algn="l" rtl="0">
              <a:lnSpc>
                <a:spcPct val="115000"/>
              </a:lnSpc>
              <a:spcBef>
                <a:spcPts val="0"/>
              </a:spcBef>
              <a:spcAft>
                <a:spcPts val="0"/>
              </a:spcAft>
              <a:buClr>
                <a:schemeClr val="dk1"/>
              </a:buClr>
              <a:buSzPts val="4000"/>
              <a:buFont typeface="Times New Roman"/>
              <a:buChar char="●"/>
            </a:pPr>
            <a:r>
              <a:rPr lang="en-US" sz="4000" dirty="0">
                <a:solidFill>
                  <a:schemeClr val="dk1"/>
                </a:solidFill>
                <a:latin typeface="Times New Roman"/>
                <a:ea typeface="Times New Roman"/>
                <a:cs typeface="Times New Roman"/>
                <a:sym typeface="Times New Roman"/>
              </a:rPr>
              <a:t>Fifty semi-structured interviews were conducted with Chinese low (n=31) and upper-middle/high SES (n=19) immigrant mothers (M</a:t>
            </a:r>
            <a:r>
              <a:rPr lang="en-US" sz="4000" baseline="-25000" dirty="0">
                <a:solidFill>
                  <a:schemeClr val="dk1"/>
                </a:solidFill>
                <a:latin typeface="Times New Roman"/>
                <a:ea typeface="Times New Roman"/>
                <a:cs typeface="Times New Roman"/>
                <a:sym typeface="Times New Roman"/>
              </a:rPr>
              <a:t>age</a:t>
            </a:r>
            <a:r>
              <a:rPr lang="en-US" sz="4000" dirty="0">
                <a:solidFill>
                  <a:schemeClr val="dk1"/>
                </a:solidFill>
                <a:latin typeface="Times New Roman"/>
                <a:ea typeface="Times New Roman"/>
                <a:cs typeface="Times New Roman"/>
                <a:sym typeface="Times New Roman"/>
              </a:rPr>
              <a:t>=37.5, </a:t>
            </a:r>
            <a:r>
              <a:rPr lang="en-US" sz="4000" i="1" dirty="0">
                <a:solidFill>
                  <a:schemeClr val="dk1"/>
                </a:solidFill>
                <a:latin typeface="Times New Roman"/>
                <a:ea typeface="Times New Roman"/>
                <a:cs typeface="Times New Roman"/>
                <a:sym typeface="Times New Roman"/>
              </a:rPr>
              <a:t>SD</a:t>
            </a:r>
            <a:r>
              <a:rPr lang="en-US" sz="4000" dirty="0">
                <a:solidFill>
                  <a:schemeClr val="dk1"/>
                </a:solidFill>
                <a:latin typeface="Times New Roman"/>
                <a:ea typeface="Times New Roman"/>
                <a:cs typeface="Times New Roman"/>
                <a:sym typeface="Times New Roman"/>
              </a:rPr>
              <a:t>= 5.35) from New York and Maryland. </a:t>
            </a:r>
            <a:endParaRPr sz="4000" dirty="0">
              <a:solidFill>
                <a:schemeClr val="dk1"/>
              </a:solidFill>
              <a:latin typeface="Times New Roman"/>
              <a:ea typeface="Times New Roman"/>
              <a:cs typeface="Times New Roman"/>
              <a:sym typeface="Times New Roman"/>
            </a:endParaRPr>
          </a:p>
          <a:p>
            <a:pPr marL="457200" lvl="0" indent="-482600" algn="l" rtl="0">
              <a:lnSpc>
                <a:spcPct val="115000"/>
              </a:lnSpc>
              <a:spcBef>
                <a:spcPts val="0"/>
              </a:spcBef>
              <a:spcAft>
                <a:spcPts val="0"/>
              </a:spcAft>
              <a:buClr>
                <a:schemeClr val="dk1"/>
              </a:buClr>
              <a:buSzPts val="4000"/>
              <a:buFont typeface="Times New Roman"/>
              <a:buChar char="●"/>
            </a:pPr>
            <a:r>
              <a:rPr lang="en-US" sz="4000" dirty="0">
                <a:solidFill>
                  <a:schemeClr val="dk1"/>
                </a:solidFill>
                <a:latin typeface="Times New Roman"/>
                <a:ea typeface="Times New Roman"/>
                <a:cs typeface="Times New Roman"/>
                <a:sym typeface="Times New Roman"/>
              </a:rPr>
              <a:t>Low-SES mothers had lower education levels (high school) compared to upper-middle/high-SES mothers (graduate degree). Children were between the ages of four and seven (M</a:t>
            </a:r>
            <a:r>
              <a:rPr lang="en-US" sz="4000" baseline="-25000" dirty="0">
                <a:solidFill>
                  <a:schemeClr val="dk1"/>
                </a:solidFill>
                <a:latin typeface="Times New Roman"/>
                <a:ea typeface="Times New Roman"/>
                <a:cs typeface="Times New Roman"/>
                <a:sym typeface="Times New Roman"/>
              </a:rPr>
              <a:t>age</a:t>
            </a:r>
            <a:r>
              <a:rPr lang="en-US" sz="4000" dirty="0">
                <a:solidFill>
                  <a:schemeClr val="dk1"/>
                </a:solidFill>
                <a:latin typeface="Times New Roman"/>
                <a:ea typeface="Times New Roman"/>
                <a:cs typeface="Times New Roman"/>
                <a:sym typeface="Times New Roman"/>
              </a:rPr>
              <a:t>=5.9, </a:t>
            </a:r>
            <a:r>
              <a:rPr lang="en-US" sz="4000" i="1" dirty="0">
                <a:solidFill>
                  <a:schemeClr val="dk1"/>
                </a:solidFill>
                <a:latin typeface="Times New Roman"/>
                <a:ea typeface="Times New Roman"/>
                <a:cs typeface="Times New Roman"/>
                <a:sym typeface="Times New Roman"/>
              </a:rPr>
              <a:t>SD</a:t>
            </a:r>
            <a:r>
              <a:rPr lang="en-US" sz="4000" dirty="0">
                <a:solidFill>
                  <a:schemeClr val="dk1"/>
                </a:solidFill>
                <a:latin typeface="Times New Roman"/>
                <a:ea typeface="Times New Roman"/>
                <a:cs typeface="Times New Roman"/>
                <a:sym typeface="Times New Roman"/>
              </a:rPr>
              <a:t> = 1.30). </a:t>
            </a:r>
            <a:endParaRPr sz="4000" dirty="0">
              <a:solidFill>
                <a:schemeClr val="dk1"/>
              </a:solidFill>
              <a:latin typeface="Times New Roman"/>
              <a:ea typeface="Times New Roman"/>
              <a:cs typeface="Times New Roman"/>
              <a:sym typeface="Times New Roman"/>
            </a:endParaRPr>
          </a:p>
          <a:p>
            <a:pPr marL="457200" lvl="0" indent="-482600" algn="l" rtl="0">
              <a:lnSpc>
                <a:spcPct val="115000"/>
              </a:lnSpc>
              <a:spcBef>
                <a:spcPts val="0"/>
              </a:spcBef>
              <a:spcAft>
                <a:spcPts val="0"/>
              </a:spcAft>
              <a:buClr>
                <a:schemeClr val="dk1"/>
              </a:buClr>
              <a:buSzPts val="4000"/>
              <a:buFont typeface="Times New Roman"/>
              <a:buChar char="●"/>
            </a:pPr>
            <a:r>
              <a:rPr lang="en-US" sz="4000" dirty="0">
                <a:solidFill>
                  <a:schemeClr val="dk1"/>
                </a:solidFill>
                <a:latin typeface="Times New Roman"/>
                <a:ea typeface="Times New Roman"/>
                <a:cs typeface="Times New Roman"/>
                <a:sym typeface="Times New Roman"/>
              </a:rPr>
              <a:t>Transcripts were coded in Dedoose using content and thematic analyses.</a:t>
            </a:r>
            <a:endParaRPr sz="4000" dirty="0">
              <a:solidFill>
                <a:schemeClr val="dk1"/>
              </a:solidFill>
              <a:latin typeface="Times New Roman"/>
              <a:ea typeface="Times New Roman"/>
              <a:cs typeface="Times New Roman"/>
              <a:sym typeface="Times New Roman"/>
            </a:endParaRPr>
          </a:p>
        </p:txBody>
      </p:sp>
      <p:grpSp>
        <p:nvGrpSpPr>
          <p:cNvPr id="99" name="Google Shape;99;ge2e881ea4d_4_75"/>
          <p:cNvGrpSpPr/>
          <p:nvPr/>
        </p:nvGrpSpPr>
        <p:grpSpPr>
          <a:xfrm>
            <a:off x="14372823" y="5866048"/>
            <a:ext cx="20762984" cy="26501048"/>
            <a:chOff x="14875019" y="6394663"/>
            <a:chExt cx="20762984" cy="24636094"/>
          </a:xfrm>
        </p:grpSpPr>
        <p:grpSp>
          <p:nvGrpSpPr>
            <p:cNvPr id="100" name="Google Shape;100;ge2e881ea4d_4_75"/>
            <p:cNvGrpSpPr/>
            <p:nvPr/>
          </p:nvGrpSpPr>
          <p:grpSpPr>
            <a:xfrm>
              <a:off x="14892172" y="6722746"/>
              <a:ext cx="20720933" cy="24308011"/>
              <a:chOff x="13112300" y="6722575"/>
              <a:chExt cx="23527800" cy="24457200"/>
            </a:xfrm>
          </p:grpSpPr>
          <p:sp>
            <p:nvSpPr>
              <p:cNvPr id="101" name="Google Shape;101;ge2e881ea4d_4_75"/>
              <p:cNvSpPr/>
              <p:nvPr/>
            </p:nvSpPr>
            <p:spPr>
              <a:xfrm>
                <a:off x="13112300" y="6722575"/>
                <a:ext cx="23527800" cy="24457200"/>
              </a:xfrm>
              <a:prstGeom prst="rect">
                <a:avLst/>
              </a:prstGeom>
              <a:solidFill>
                <a:srgbClr val="990000"/>
              </a:solidFill>
              <a:ln w="635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2" name="Google Shape;102;ge2e881ea4d_4_75"/>
              <p:cNvSpPr txBox="1"/>
              <p:nvPr/>
            </p:nvSpPr>
            <p:spPr>
              <a:xfrm>
                <a:off x="13784463" y="8411421"/>
                <a:ext cx="22189200" cy="22637700"/>
              </a:xfrm>
              <a:prstGeom prst="rect">
                <a:avLst/>
              </a:prstGeom>
              <a:solidFill>
                <a:srgbClr val="990000"/>
              </a:solidFill>
              <a:ln w="9525" cap="flat" cmpd="sng">
                <a:solidFill>
                  <a:srgbClr val="A61C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lnSpc>
                    <a:spcPct val="115000"/>
                  </a:lnSpc>
                  <a:spcBef>
                    <a:spcPts val="0"/>
                  </a:spcBef>
                  <a:spcAft>
                    <a:spcPts val="0"/>
                  </a:spcAft>
                  <a:buClr>
                    <a:schemeClr val="dk1"/>
                  </a:buClr>
                  <a:buSzPts val="1100"/>
                  <a:buFont typeface="Arial"/>
                  <a:buNone/>
                </a:pPr>
                <a:r>
                  <a:rPr lang="en-US" sz="4700" b="1" dirty="0">
                    <a:solidFill>
                      <a:schemeClr val="lt1"/>
                    </a:solidFill>
                    <a:latin typeface="Times New Roman"/>
                    <a:ea typeface="Times New Roman"/>
                    <a:cs typeface="Times New Roman"/>
                    <a:sym typeface="Times New Roman"/>
                  </a:rPr>
                  <a:t>“Others look at us. They don’t look at the process of our efforts, but at the results of us and thinks that we robbed them of their jobs. We snatched their chances; they are not looking at the result of our efforts.” -Low-SES mother of a 7yo girl</a:t>
                </a:r>
                <a:endParaRPr sz="4700" b="1" dirty="0">
                  <a:solidFill>
                    <a:schemeClr val="lt1"/>
                  </a:solidFill>
                  <a:latin typeface="Times New Roman"/>
                  <a:ea typeface="Times New Roman"/>
                  <a:cs typeface="Times New Roman"/>
                  <a:sym typeface="Times New Roman"/>
                </a:endParaRPr>
              </a:p>
              <a:p>
                <a:pPr marL="0" lvl="0" indent="0" algn="ctr" rtl="0">
                  <a:lnSpc>
                    <a:spcPct val="115000"/>
                  </a:lnSpc>
                  <a:spcBef>
                    <a:spcPts val="0"/>
                  </a:spcBef>
                  <a:spcAft>
                    <a:spcPts val="0"/>
                  </a:spcAft>
                  <a:buClr>
                    <a:schemeClr val="dk1"/>
                  </a:buClr>
                  <a:buSzPts val="1100"/>
                  <a:buFont typeface="Arial"/>
                  <a:buNone/>
                </a:pPr>
                <a:r>
                  <a:rPr lang="en-US" sz="4700" b="1" dirty="0">
                    <a:solidFill>
                      <a:schemeClr val="lt1"/>
                    </a:solidFill>
                    <a:latin typeface="Times New Roman"/>
                    <a:ea typeface="Times New Roman"/>
                    <a:cs typeface="Times New Roman"/>
                    <a:sym typeface="Times New Roman"/>
                  </a:rPr>
                  <a:t> </a:t>
                </a:r>
                <a:endParaRPr sz="4700" b="1" dirty="0">
                  <a:solidFill>
                    <a:schemeClr val="lt1"/>
                  </a:solidFill>
                  <a:latin typeface="Times New Roman"/>
                  <a:ea typeface="Times New Roman"/>
                  <a:cs typeface="Times New Roman"/>
                  <a:sym typeface="Times New Roman"/>
                </a:endParaRPr>
              </a:p>
              <a:p>
                <a:pPr marL="0" lvl="0" indent="0" algn="ctr" rtl="0">
                  <a:lnSpc>
                    <a:spcPct val="115000"/>
                  </a:lnSpc>
                  <a:spcBef>
                    <a:spcPts val="0"/>
                  </a:spcBef>
                  <a:spcAft>
                    <a:spcPts val="0"/>
                  </a:spcAft>
                  <a:buClr>
                    <a:schemeClr val="dk1"/>
                  </a:buClr>
                  <a:buSzPts val="1100"/>
                  <a:buFont typeface="Arial"/>
                  <a:buNone/>
                </a:pPr>
                <a:r>
                  <a:rPr lang="en-US" sz="4700" b="1" dirty="0">
                    <a:solidFill>
                      <a:schemeClr val="lt1"/>
                    </a:solidFill>
                    <a:latin typeface="Times New Roman"/>
                    <a:ea typeface="Times New Roman"/>
                    <a:cs typeface="Times New Roman"/>
                    <a:sym typeface="Times New Roman"/>
                  </a:rPr>
                  <a:t>“I think they just feel that this group is different from Blacks that resist and fight for their own rights. I think we Asians are still relatively a silent group, that is, those who are bullied don't dare to speak, and so we form the kind of bullied group. In fact, we have problems ourselves, and we don’t even think of how we should deal with it when we encounter these problems, but they will, and they will definitely do as soon as they are treated unequally.” -Low-SES mother of a 7yo girl</a:t>
                </a:r>
                <a:endParaRPr sz="4700" b="1" dirty="0">
                  <a:solidFill>
                    <a:schemeClr val="lt1"/>
                  </a:solidFill>
                  <a:latin typeface="Times New Roman"/>
                  <a:ea typeface="Times New Roman"/>
                  <a:cs typeface="Times New Roman"/>
                  <a:sym typeface="Times New Roman"/>
                </a:endParaRPr>
              </a:p>
              <a:p>
                <a:pPr marL="0" lvl="0" indent="0" algn="ctr" rtl="0">
                  <a:lnSpc>
                    <a:spcPct val="115000"/>
                  </a:lnSpc>
                  <a:spcBef>
                    <a:spcPts val="0"/>
                  </a:spcBef>
                  <a:spcAft>
                    <a:spcPts val="0"/>
                  </a:spcAft>
                  <a:buClr>
                    <a:schemeClr val="dk1"/>
                  </a:buClr>
                  <a:buSzPts val="1100"/>
                  <a:buFont typeface="Arial"/>
                  <a:buNone/>
                </a:pPr>
                <a:r>
                  <a:rPr lang="en-US" sz="4700" b="1" dirty="0">
                    <a:solidFill>
                      <a:schemeClr val="lt1"/>
                    </a:solidFill>
                    <a:latin typeface="Times New Roman"/>
                    <a:ea typeface="Times New Roman"/>
                    <a:cs typeface="Times New Roman"/>
                    <a:sym typeface="Times New Roman"/>
                  </a:rPr>
                  <a:t> </a:t>
                </a:r>
                <a:endParaRPr sz="4700" b="1" dirty="0">
                  <a:solidFill>
                    <a:schemeClr val="lt1"/>
                  </a:solidFill>
                  <a:latin typeface="Times New Roman"/>
                  <a:ea typeface="Times New Roman"/>
                  <a:cs typeface="Times New Roman"/>
                  <a:sym typeface="Times New Roman"/>
                </a:endParaRPr>
              </a:p>
              <a:p>
                <a:pPr marL="0" lvl="0" indent="0" algn="ctr" rtl="0">
                  <a:lnSpc>
                    <a:spcPct val="115000"/>
                  </a:lnSpc>
                  <a:spcBef>
                    <a:spcPts val="0"/>
                  </a:spcBef>
                  <a:spcAft>
                    <a:spcPts val="0"/>
                  </a:spcAft>
                  <a:buClr>
                    <a:schemeClr val="dk1"/>
                  </a:buClr>
                  <a:buSzPts val="1100"/>
                  <a:buFont typeface="Arial"/>
                  <a:buNone/>
                </a:pPr>
                <a:r>
                  <a:rPr lang="en-US" sz="4700" b="1" dirty="0">
                    <a:solidFill>
                      <a:schemeClr val="lt1"/>
                    </a:solidFill>
                    <a:latin typeface="Times New Roman"/>
                    <a:ea typeface="Times New Roman"/>
                    <a:cs typeface="Times New Roman"/>
                    <a:sym typeface="Times New Roman"/>
                  </a:rPr>
                  <a:t>“I think sometimes I would have say to my children like maybe focus on the progress, not the final outcome. I think that something is very different, maybe different from Asian culture, at least from my experience. We were really heavily focused on outcome. You get good scores and we sometimes we ignore how you get there… and it's, it's okay. Like if you if you try your best, you didn't get it. I think it's fine.” -Middle-SES mother of a 5yo girl</a:t>
                </a:r>
                <a:endParaRPr sz="4700" b="1" dirty="0">
                  <a:solidFill>
                    <a:schemeClr val="lt1"/>
                  </a:solidFill>
                  <a:latin typeface="Times New Roman"/>
                  <a:ea typeface="Times New Roman"/>
                  <a:cs typeface="Times New Roman"/>
                  <a:sym typeface="Times New Roman"/>
                </a:endParaRPr>
              </a:p>
              <a:p>
                <a:pPr marL="0" lvl="0" indent="0" algn="ctr" rtl="0">
                  <a:lnSpc>
                    <a:spcPct val="115000"/>
                  </a:lnSpc>
                  <a:spcBef>
                    <a:spcPts val="0"/>
                  </a:spcBef>
                  <a:spcAft>
                    <a:spcPts val="0"/>
                  </a:spcAft>
                  <a:buClr>
                    <a:schemeClr val="dk1"/>
                  </a:buClr>
                  <a:buSzPts val="1100"/>
                  <a:buFont typeface="Arial"/>
                  <a:buNone/>
                </a:pPr>
                <a:r>
                  <a:rPr lang="en-US" sz="4700" b="1" dirty="0">
                    <a:solidFill>
                      <a:schemeClr val="lt1"/>
                    </a:solidFill>
                    <a:latin typeface="Times New Roman"/>
                    <a:ea typeface="Times New Roman"/>
                    <a:cs typeface="Times New Roman"/>
                    <a:sym typeface="Times New Roman"/>
                  </a:rPr>
                  <a:t> </a:t>
                </a:r>
                <a:endParaRPr sz="4700" b="1" dirty="0">
                  <a:solidFill>
                    <a:schemeClr val="lt1"/>
                  </a:solidFill>
                  <a:latin typeface="Times New Roman"/>
                  <a:ea typeface="Times New Roman"/>
                  <a:cs typeface="Times New Roman"/>
                  <a:sym typeface="Times New Roman"/>
                </a:endParaRPr>
              </a:p>
              <a:p>
                <a:pPr marL="0" lvl="0" indent="0" algn="ctr" rtl="0">
                  <a:lnSpc>
                    <a:spcPct val="115000"/>
                  </a:lnSpc>
                  <a:spcBef>
                    <a:spcPts val="0"/>
                  </a:spcBef>
                  <a:spcAft>
                    <a:spcPts val="0"/>
                  </a:spcAft>
                  <a:buClr>
                    <a:schemeClr val="dk1"/>
                  </a:buClr>
                  <a:buSzPts val="1100"/>
                  <a:buFont typeface="Arial"/>
                  <a:buNone/>
                </a:pPr>
                <a:r>
                  <a:rPr lang="en-US" sz="4700" b="1" dirty="0">
                    <a:solidFill>
                      <a:schemeClr val="lt1"/>
                    </a:solidFill>
                    <a:latin typeface="Times New Roman"/>
                    <a:ea typeface="Times New Roman"/>
                    <a:cs typeface="Times New Roman"/>
                    <a:sym typeface="Times New Roman"/>
                  </a:rPr>
                  <a:t>“I think this is also an advantage. This has nothing to do with race. This is your personal advantage. My child is considered very good in mathematics in her class. So that means I think this is your advantage, so you can use it.” -Low-SES mother of a 5yo girl</a:t>
                </a:r>
                <a:endParaRPr sz="4700" b="1" dirty="0">
                  <a:solidFill>
                    <a:schemeClr val="lt1"/>
                  </a:solidFill>
                  <a:latin typeface="Times New Roman"/>
                  <a:ea typeface="Times New Roman"/>
                  <a:cs typeface="Times New Roman"/>
                  <a:sym typeface="Times New Roman"/>
                </a:endParaRPr>
              </a:p>
              <a:p>
                <a:pPr marL="0" lvl="0" indent="0" algn="ctr" rtl="0">
                  <a:lnSpc>
                    <a:spcPct val="115000"/>
                  </a:lnSpc>
                  <a:spcBef>
                    <a:spcPts val="0"/>
                  </a:spcBef>
                  <a:spcAft>
                    <a:spcPts val="0"/>
                  </a:spcAft>
                  <a:buClr>
                    <a:schemeClr val="dk1"/>
                  </a:buClr>
                  <a:buSzPts val="1100"/>
                  <a:buFont typeface="Arial"/>
                  <a:buNone/>
                </a:pPr>
                <a:endParaRPr sz="4700" b="1" dirty="0">
                  <a:solidFill>
                    <a:schemeClr val="lt1"/>
                  </a:solidFill>
                  <a:latin typeface="Times New Roman"/>
                  <a:ea typeface="Times New Roman"/>
                  <a:cs typeface="Times New Roman"/>
                  <a:sym typeface="Times New Roman"/>
                </a:endParaRPr>
              </a:p>
              <a:p>
                <a:pPr marL="0" lvl="0" indent="0" algn="ctr" rtl="0">
                  <a:lnSpc>
                    <a:spcPct val="115000"/>
                  </a:lnSpc>
                  <a:spcBef>
                    <a:spcPts val="0"/>
                  </a:spcBef>
                  <a:spcAft>
                    <a:spcPts val="0"/>
                  </a:spcAft>
                  <a:buClr>
                    <a:schemeClr val="dk1"/>
                  </a:buClr>
                  <a:buSzPts val="1100"/>
                  <a:buFont typeface="Arial"/>
                  <a:buNone/>
                </a:pPr>
                <a:r>
                  <a:rPr lang="en-US" sz="4700" b="1" dirty="0">
                    <a:solidFill>
                      <a:schemeClr val="lt1"/>
                    </a:solidFill>
                    <a:latin typeface="Times New Roman"/>
                    <a:ea typeface="Times New Roman"/>
                    <a:cs typeface="Times New Roman"/>
                    <a:sym typeface="Times New Roman"/>
                  </a:rPr>
                  <a:t>“I'm sure they do well in their studies. They excel academically. No, no, I think they have mental problems, they feel a little bit vulnerable psychologically, they can't bear the pressure.” -Low-SES mother of a 7yo boy</a:t>
                </a:r>
                <a:endParaRPr sz="4700" b="1" dirty="0">
                  <a:solidFill>
                    <a:schemeClr val="lt1"/>
                  </a:solidFill>
                  <a:latin typeface="Times New Roman"/>
                  <a:ea typeface="Times New Roman"/>
                  <a:cs typeface="Times New Roman"/>
                  <a:sym typeface="Times New Roman"/>
                </a:endParaRPr>
              </a:p>
            </p:txBody>
          </p:sp>
        </p:grpSp>
        <p:sp>
          <p:nvSpPr>
            <p:cNvPr id="103" name="Google Shape;103;ge2e881ea4d_4_75"/>
            <p:cNvSpPr/>
            <p:nvPr/>
          </p:nvSpPr>
          <p:spPr>
            <a:xfrm>
              <a:off x="14875019" y="6394663"/>
              <a:ext cx="20762984" cy="1913528"/>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400"/>
                <a:buFont typeface="Arial"/>
                <a:buNone/>
              </a:pPr>
              <a:r>
                <a:rPr lang="en-US" sz="9600">
                  <a:solidFill>
                    <a:schemeClr val="lt1"/>
                  </a:solidFill>
                  <a:latin typeface="Times New Roman"/>
                  <a:ea typeface="Times New Roman"/>
                  <a:cs typeface="Times New Roman"/>
                  <a:sym typeface="Times New Roman"/>
                </a:rPr>
                <a:t>Selected Quotes</a:t>
              </a:r>
              <a:endParaRPr sz="9600" b="0" i="0" u="none" strike="noStrike" cap="none">
                <a:solidFill>
                  <a:srgbClr val="000000"/>
                </a:solidFill>
                <a:latin typeface="Arial"/>
                <a:ea typeface="Arial"/>
                <a:cs typeface="Arial"/>
                <a:sym typeface="Arial"/>
              </a:endParaRPr>
            </a:p>
          </p:txBody>
        </p:sp>
      </p:grpSp>
      <p:sp>
        <p:nvSpPr>
          <p:cNvPr id="104" name="Google Shape;104;ge2e881ea4d_4_75"/>
          <p:cNvSpPr/>
          <p:nvPr/>
        </p:nvSpPr>
        <p:spPr>
          <a:xfrm>
            <a:off x="36071025" y="28947975"/>
            <a:ext cx="12879300" cy="3597000"/>
          </a:xfrm>
          <a:prstGeom prst="rect">
            <a:avLst/>
          </a:prstGeom>
          <a:solidFill>
            <a:srgbClr val="FFFFFF"/>
          </a:solidFill>
          <a:ln w="1905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457200" lvl="0" indent="-349250" algn="l" rtl="0">
              <a:lnSpc>
                <a:spcPct val="124000"/>
              </a:lnSpc>
              <a:spcBef>
                <a:spcPts val="0"/>
              </a:spcBef>
              <a:spcAft>
                <a:spcPts val="0"/>
              </a:spcAft>
              <a:buClr>
                <a:srgbClr val="222222"/>
              </a:buClr>
              <a:buSzPts val="1900"/>
              <a:buFont typeface="Times New Roman"/>
              <a:buAutoNum type="arabicPeriod"/>
            </a:pPr>
            <a:r>
              <a:rPr lang="en-US" sz="1900">
                <a:solidFill>
                  <a:srgbClr val="222222"/>
                </a:solidFill>
                <a:highlight>
                  <a:srgbClr val="FFFFFF"/>
                </a:highlight>
                <a:latin typeface="Times New Roman"/>
                <a:ea typeface="Times New Roman"/>
                <a:cs typeface="Times New Roman"/>
                <a:sym typeface="Times New Roman"/>
              </a:rPr>
              <a:t>Shih, K. Y., Chang, T. F., &amp; Chen, S. Y. (2019). Impacts of the model minority myth on Asian American individuals and families: Social justice and critical race feminist perspectives. </a:t>
            </a:r>
            <a:r>
              <a:rPr lang="en-US" sz="1900" i="1">
                <a:solidFill>
                  <a:srgbClr val="222222"/>
                </a:solidFill>
                <a:highlight>
                  <a:srgbClr val="FFFFFF"/>
                </a:highlight>
                <a:latin typeface="Times New Roman"/>
                <a:ea typeface="Times New Roman"/>
                <a:cs typeface="Times New Roman"/>
                <a:sym typeface="Times New Roman"/>
              </a:rPr>
              <a:t>Journal of Family Theory &amp; Review</a:t>
            </a:r>
            <a:r>
              <a:rPr lang="en-US" sz="1900">
                <a:solidFill>
                  <a:srgbClr val="222222"/>
                </a:solidFill>
                <a:highlight>
                  <a:srgbClr val="FFFFFF"/>
                </a:highlight>
                <a:latin typeface="Times New Roman"/>
                <a:ea typeface="Times New Roman"/>
                <a:cs typeface="Times New Roman"/>
                <a:sym typeface="Times New Roman"/>
              </a:rPr>
              <a:t>, </a:t>
            </a:r>
            <a:r>
              <a:rPr lang="en-US" sz="1900" i="1">
                <a:solidFill>
                  <a:srgbClr val="222222"/>
                </a:solidFill>
                <a:highlight>
                  <a:srgbClr val="FFFFFF"/>
                </a:highlight>
                <a:latin typeface="Times New Roman"/>
                <a:ea typeface="Times New Roman"/>
                <a:cs typeface="Times New Roman"/>
                <a:sym typeface="Times New Roman"/>
              </a:rPr>
              <a:t>11</a:t>
            </a:r>
            <a:r>
              <a:rPr lang="en-US" sz="1900">
                <a:solidFill>
                  <a:srgbClr val="222222"/>
                </a:solidFill>
                <a:highlight>
                  <a:srgbClr val="FFFFFF"/>
                </a:highlight>
                <a:latin typeface="Times New Roman"/>
                <a:ea typeface="Times New Roman"/>
                <a:cs typeface="Times New Roman"/>
                <a:sym typeface="Times New Roman"/>
              </a:rPr>
              <a:t>(3), 412-428.</a:t>
            </a:r>
            <a:endParaRPr sz="1900">
              <a:solidFill>
                <a:srgbClr val="222222"/>
              </a:solidFill>
              <a:highlight>
                <a:srgbClr val="FFFFFF"/>
              </a:highlight>
              <a:latin typeface="Times New Roman"/>
              <a:ea typeface="Times New Roman"/>
              <a:cs typeface="Times New Roman"/>
              <a:sym typeface="Times New Roman"/>
            </a:endParaRPr>
          </a:p>
          <a:p>
            <a:pPr marL="457200" lvl="0" indent="-349250" algn="l" rtl="0">
              <a:lnSpc>
                <a:spcPct val="124000"/>
              </a:lnSpc>
              <a:spcBef>
                <a:spcPts val="0"/>
              </a:spcBef>
              <a:spcAft>
                <a:spcPts val="0"/>
              </a:spcAft>
              <a:buClr>
                <a:srgbClr val="222222"/>
              </a:buClr>
              <a:buSzPts val="1900"/>
              <a:buFont typeface="Times New Roman"/>
              <a:buAutoNum type="arabicPeriod"/>
            </a:pPr>
            <a:r>
              <a:rPr lang="en-US" sz="1900">
                <a:solidFill>
                  <a:srgbClr val="222222"/>
                </a:solidFill>
                <a:highlight>
                  <a:srgbClr val="FFFFFF"/>
                </a:highlight>
                <a:latin typeface="Times New Roman"/>
                <a:ea typeface="Times New Roman"/>
                <a:cs typeface="Times New Roman"/>
                <a:sym typeface="Times New Roman"/>
              </a:rPr>
              <a:t>Chou, R. S., &amp; Feagin, J. R. (2015). </a:t>
            </a:r>
            <a:r>
              <a:rPr lang="en-US" sz="1900" i="1">
                <a:solidFill>
                  <a:srgbClr val="222222"/>
                </a:solidFill>
                <a:highlight>
                  <a:srgbClr val="FFFFFF"/>
                </a:highlight>
                <a:latin typeface="Times New Roman"/>
                <a:ea typeface="Times New Roman"/>
                <a:cs typeface="Times New Roman"/>
                <a:sym typeface="Times New Roman"/>
              </a:rPr>
              <a:t>Myth of the model minority: Asian Americans facing racism</a:t>
            </a:r>
            <a:r>
              <a:rPr lang="en-US" sz="1900">
                <a:solidFill>
                  <a:srgbClr val="222222"/>
                </a:solidFill>
                <a:highlight>
                  <a:srgbClr val="FFFFFF"/>
                </a:highlight>
                <a:latin typeface="Times New Roman"/>
                <a:ea typeface="Times New Roman"/>
                <a:cs typeface="Times New Roman"/>
                <a:sym typeface="Times New Roman"/>
              </a:rPr>
              <a:t>. Routledge.</a:t>
            </a:r>
            <a:endParaRPr sz="1900">
              <a:solidFill>
                <a:srgbClr val="222222"/>
              </a:solidFill>
              <a:highlight>
                <a:srgbClr val="FFFFFF"/>
              </a:highlight>
              <a:latin typeface="Times New Roman"/>
              <a:ea typeface="Times New Roman"/>
              <a:cs typeface="Times New Roman"/>
              <a:sym typeface="Times New Roman"/>
            </a:endParaRPr>
          </a:p>
          <a:p>
            <a:pPr marL="457200" lvl="0" indent="-349250" algn="l" rtl="0">
              <a:lnSpc>
                <a:spcPct val="124000"/>
              </a:lnSpc>
              <a:spcBef>
                <a:spcPts val="0"/>
              </a:spcBef>
              <a:spcAft>
                <a:spcPts val="0"/>
              </a:spcAft>
              <a:buClr>
                <a:srgbClr val="222222"/>
              </a:buClr>
              <a:buSzPts val="1900"/>
              <a:buFont typeface="Times New Roman"/>
              <a:buAutoNum type="arabicPeriod"/>
            </a:pPr>
            <a:r>
              <a:rPr lang="en-US" sz="1900">
                <a:solidFill>
                  <a:srgbClr val="222222"/>
                </a:solidFill>
                <a:highlight>
                  <a:srgbClr val="FFFFFF"/>
                </a:highlight>
                <a:latin typeface="Times New Roman"/>
                <a:ea typeface="Times New Roman"/>
                <a:cs typeface="Times New Roman"/>
                <a:sym typeface="Times New Roman"/>
              </a:rPr>
              <a:t>Yoon, E., Adams, K., Clawson, A., Chang, H., Surya, S., &amp; Jérémie-Brink, G. (2017). East Asian adolescents’ ethnic identity development and cultural integration: A qualitative investigation. </a:t>
            </a:r>
            <a:r>
              <a:rPr lang="en-US" sz="1900" i="1">
                <a:solidFill>
                  <a:srgbClr val="222222"/>
                </a:solidFill>
                <a:highlight>
                  <a:srgbClr val="FFFFFF"/>
                </a:highlight>
                <a:latin typeface="Times New Roman"/>
                <a:ea typeface="Times New Roman"/>
                <a:cs typeface="Times New Roman"/>
                <a:sym typeface="Times New Roman"/>
              </a:rPr>
              <a:t>Journal of Counseling Psychology</a:t>
            </a:r>
            <a:r>
              <a:rPr lang="en-US" sz="1900">
                <a:solidFill>
                  <a:srgbClr val="222222"/>
                </a:solidFill>
                <a:highlight>
                  <a:srgbClr val="FFFFFF"/>
                </a:highlight>
                <a:latin typeface="Times New Roman"/>
                <a:ea typeface="Times New Roman"/>
                <a:cs typeface="Times New Roman"/>
                <a:sym typeface="Times New Roman"/>
              </a:rPr>
              <a:t>, </a:t>
            </a:r>
            <a:r>
              <a:rPr lang="en-US" sz="1900" i="1">
                <a:solidFill>
                  <a:srgbClr val="222222"/>
                </a:solidFill>
                <a:highlight>
                  <a:srgbClr val="FFFFFF"/>
                </a:highlight>
                <a:latin typeface="Times New Roman"/>
                <a:ea typeface="Times New Roman"/>
                <a:cs typeface="Times New Roman"/>
                <a:sym typeface="Times New Roman"/>
              </a:rPr>
              <a:t>64</a:t>
            </a:r>
            <a:r>
              <a:rPr lang="en-US" sz="1900">
                <a:solidFill>
                  <a:srgbClr val="222222"/>
                </a:solidFill>
                <a:highlight>
                  <a:srgbClr val="FFFFFF"/>
                </a:highlight>
                <a:latin typeface="Times New Roman"/>
                <a:ea typeface="Times New Roman"/>
                <a:cs typeface="Times New Roman"/>
                <a:sym typeface="Times New Roman"/>
              </a:rPr>
              <a:t>(1), 65.</a:t>
            </a:r>
            <a:endParaRPr sz="1900">
              <a:solidFill>
                <a:srgbClr val="222222"/>
              </a:solidFill>
              <a:highlight>
                <a:srgbClr val="FFFFFF"/>
              </a:highlight>
              <a:latin typeface="Times New Roman"/>
              <a:ea typeface="Times New Roman"/>
              <a:cs typeface="Times New Roman"/>
              <a:sym typeface="Times New Roman"/>
            </a:endParaRPr>
          </a:p>
          <a:p>
            <a:pPr marL="457200" lvl="0" indent="-349250" algn="l" rtl="0">
              <a:lnSpc>
                <a:spcPct val="124000"/>
              </a:lnSpc>
              <a:spcBef>
                <a:spcPts val="0"/>
              </a:spcBef>
              <a:spcAft>
                <a:spcPts val="0"/>
              </a:spcAft>
              <a:buClr>
                <a:srgbClr val="222222"/>
              </a:buClr>
              <a:buSzPts val="1900"/>
              <a:buFont typeface="Times New Roman"/>
              <a:buAutoNum type="arabicPeriod"/>
            </a:pPr>
            <a:r>
              <a:rPr lang="en-US" sz="1900">
                <a:solidFill>
                  <a:srgbClr val="222222"/>
                </a:solidFill>
                <a:highlight>
                  <a:srgbClr val="FFFFFF"/>
                </a:highlight>
                <a:latin typeface="Times New Roman"/>
                <a:ea typeface="Times New Roman"/>
                <a:cs typeface="Times New Roman"/>
                <a:sym typeface="Times New Roman"/>
              </a:rPr>
              <a:t>Neblett Jr, E. W., White, R. L., Ford, K. R., Philip, C. L., Nguyen, H. X., &amp; Sellers, R. M. (2008). Patterns of racial socialization and psychological adjustment: Can parental communications about race reduce the impact of racial discrimination?. </a:t>
            </a:r>
            <a:r>
              <a:rPr lang="en-US" sz="1900" i="1">
                <a:solidFill>
                  <a:srgbClr val="222222"/>
                </a:solidFill>
                <a:highlight>
                  <a:srgbClr val="FFFFFF"/>
                </a:highlight>
                <a:latin typeface="Times New Roman"/>
                <a:ea typeface="Times New Roman"/>
                <a:cs typeface="Times New Roman"/>
                <a:sym typeface="Times New Roman"/>
              </a:rPr>
              <a:t>Journal of Research on Adolescence</a:t>
            </a:r>
            <a:r>
              <a:rPr lang="en-US" sz="1900">
                <a:solidFill>
                  <a:srgbClr val="222222"/>
                </a:solidFill>
                <a:highlight>
                  <a:srgbClr val="FFFFFF"/>
                </a:highlight>
                <a:latin typeface="Times New Roman"/>
                <a:ea typeface="Times New Roman"/>
                <a:cs typeface="Times New Roman"/>
                <a:sym typeface="Times New Roman"/>
              </a:rPr>
              <a:t>, </a:t>
            </a:r>
            <a:r>
              <a:rPr lang="en-US" sz="1900" i="1">
                <a:solidFill>
                  <a:srgbClr val="222222"/>
                </a:solidFill>
                <a:highlight>
                  <a:srgbClr val="FFFFFF"/>
                </a:highlight>
                <a:latin typeface="Times New Roman"/>
                <a:ea typeface="Times New Roman"/>
                <a:cs typeface="Times New Roman"/>
                <a:sym typeface="Times New Roman"/>
              </a:rPr>
              <a:t>18</a:t>
            </a:r>
            <a:r>
              <a:rPr lang="en-US" sz="1900">
                <a:solidFill>
                  <a:srgbClr val="222222"/>
                </a:solidFill>
                <a:highlight>
                  <a:srgbClr val="FFFFFF"/>
                </a:highlight>
                <a:latin typeface="Times New Roman"/>
                <a:ea typeface="Times New Roman"/>
                <a:cs typeface="Times New Roman"/>
                <a:sym typeface="Times New Roman"/>
              </a:rPr>
              <a:t>(3), 477-515.</a:t>
            </a:r>
            <a:endParaRPr sz="1900">
              <a:solidFill>
                <a:srgbClr val="222222"/>
              </a:solidFill>
              <a:highlight>
                <a:srgbClr val="FFFFFF"/>
              </a:highlight>
              <a:latin typeface="Times New Roman"/>
              <a:ea typeface="Times New Roman"/>
              <a:cs typeface="Times New Roman"/>
              <a:sym typeface="Times New Roman"/>
            </a:endParaRPr>
          </a:p>
          <a:p>
            <a:pPr marL="457200" lvl="0" indent="-349250" algn="l" rtl="0">
              <a:lnSpc>
                <a:spcPct val="124000"/>
              </a:lnSpc>
              <a:spcBef>
                <a:spcPts val="0"/>
              </a:spcBef>
              <a:spcAft>
                <a:spcPts val="0"/>
              </a:spcAft>
              <a:buClr>
                <a:srgbClr val="222222"/>
              </a:buClr>
              <a:buSzPts val="1900"/>
              <a:buFont typeface="Times New Roman"/>
              <a:buAutoNum type="arabicPeriod"/>
            </a:pPr>
            <a:r>
              <a:rPr lang="en-US" sz="1900">
                <a:solidFill>
                  <a:srgbClr val="222222"/>
                </a:solidFill>
                <a:highlight>
                  <a:srgbClr val="FFFFFF"/>
                </a:highlight>
                <a:latin typeface="Times New Roman"/>
                <a:ea typeface="Times New Roman"/>
                <a:cs typeface="Times New Roman"/>
                <a:sym typeface="Times New Roman"/>
              </a:rPr>
              <a:t>Juang, L. P., Yoo, H. C., &amp; Atkin, A. (2017). A critical race perspective on an empirical review of Asian American parental racial-ethnic socialization. </a:t>
            </a:r>
            <a:r>
              <a:rPr lang="en-US" sz="1900" i="1">
                <a:solidFill>
                  <a:srgbClr val="222222"/>
                </a:solidFill>
                <a:highlight>
                  <a:srgbClr val="FFFFFF"/>
                </a:highlight>
                <a:latin typeface="Times New Roman"/>
                <a:ea typeface="Times New Roman"/>
                <a:cs typeface="Times New Roman"/>
                <a:sym typeface="Times New Roman"/>
              </a:rPr>
              <a:t>Asian American Parenting</a:t>
            </a:r>
            <a:r>
              <a:rPr lang="en-US" sz="1900">
                <a:solidFill>
                  <a:srgbClr val="222222"/>
                </a:solidFill>
                <a:highlight>
                  <a:srgbClr val="FFFFFF"/>
                </a:highlight>
                <a:latin typeface="Times New Roman"/>
                <a:ea typeface="Times New Roman"/>
                <a:cs typeface="Times New Roman"/>
                <a:sym typeface="Times New Roman"/>
              </a:rPr>
              <a:t>, 11-35.</a:t>
            </a:r>
            <a:endParaRPr sz="1900">
              <a:solidFill>
                <a:srgbClr val="222222"/>
              </a:solidFill>
              <a:highlight>
                <a:srgbClr val="FFFFFF"/>
              </a:highlight>
              <a:latin typeface="Times New Roman"/>
              <a:ea typeface="Times New Roman"/>
              <a:cs typeface="Times New Roman"/>
              <a:sym typeface="Times New Roman"/>
            </a:endParaRPr>
          </a:p>
        </p:txBody>
      </p:sp>
      <p:sp>
        <p:nvSpPr>
          <p:cNvPr id="105" name="Google Shape;105;ge2e881ea4d_4_75"/>
          <p:cNvSpPr/>
          <p:nvPr/>
        </p:nvSpPr>
        <p:spPr>
          <a:xfrm>
            <a:off x="36071025" y="27938175"/>
            <a:ext cx="12879300" cy="1009800"/>
          </a:xfrm>
          <a:prstGeom prst="rect">
            <a:avLst/>
          </a:prstGeom>
          <a:solidFill>
            <a:schemeClr val="dk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400"/>
              <a:buFont typeface="Arial"/>
              <a:buNone/>
            </a:pPr>
            <a:r>
              <a:rPr lang="en-US" sz="4800" b="0" i="0" u="none" strike="noStrike" cap="none">
                <a:solidFill>
                  <a:schemeClr val="lt1"/>
                </a:solidFill>
                <a:latin typeface="Times New Roman"/>
                <a:ea typeface="Times New Roman"/>
                <a:cs typeface="Times New Roman"/>
                <a:sym typeface="Times New Roman"/>
              </a:rPr>
              <a:t>References</a:t>
            </a:r>
            <a:endParaRPr sz="4800" b="0" i="0" u="none" strike="noStrike" cap="none">
              <a:solidFill>
                <a:srgbClr val="000000"/>
              </a:solidFill>
              <a:latin typeface="Arial"/>
              <a:ea typeface="Arial"/>
              <a:cs typeface="Arial"/>
              <a:sym typeface="Arial"/>
            </a:endParaRPr>
          </a:p>
        </p:txBody>
      </p:sp>
      <p:pic>
        <p:nvPicPr>
          <p:cNvPr id="106" name="Google Shape;106;ge2e881ea4d_4_75"/>
          <p:cNvPicPr preferRelativeResize="0"/>
          <p:nvPr/>
        </p:nvPicPr>
        <p:blipFill>
          <a:blip r:embed="rId4">
            <a:alphaModFix/>
          </a:blip>
          <a:stretch>
            <a:fillRect/>
          </a:stretch>
        </p:blipFill>
        <p:spPr>
          <a:xfrm>
            <a:off x="43611600" y="105263"/>
            <a:ext cx="4425787" cy="590845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1206</Words>
  <Application>Microsoft Macintosh PowerPoint</Application>
  <PresentationFormat>Custom</PresentationFormat>
  <Paragraphs>51</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 Morrison</dc:creator>
  <cp:lastModifiedBy>Jia Li</cp:lastModifiedBy>
  <cp:revision>1</cp:revision>
  <dcterms:created xsi:type="dcterms:W3CDTF">2018-09-16T19:13:41Z</dcterms:created>
  <dcterms:modified xsi:type="dcterms:W3CDTF">2021-09-28T19:39:00Z</dcterms:modified>
</cp:coreProperties>
</file>