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20104100" cy="15081250"/>
  <p:defaultTextStyle>
    <a:defPPr>
      <a:defRPr lang="en-US"/>
    </a:defPPr>
    <a:lvl1pPr marL="0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1pPr>
    <a:lvl2pPr marL="997790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2pPr>
    <a:lvl3pPr marL="1995581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3pPr>
    <a:lvl4pPr marL="2993371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4pPr>
    <a:lvl5pPr marL="3991162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5pPr>
    <a:lvl6pPr marL="4988952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6pPr>
    <a:lvl7pPr marL="5986743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7pPr>
    <a:lvl8pPr marL="6984533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8pPr>
    <a:lvl9pPr marL="7982324" algn="l" defTabSz="1995581" rtl="0" eaLnBrk="1" latinLnBrk="0" hangingPunct="1">
      <a:defRPr sz="39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6" userDrawn="1">
          <p15:clr>
            <a:srgbClr val="A4A3A4"/>
          </p15:clr>
        </p15:guide>
        <p15:guide id="2" pos="4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>
        <p:scale>
          <a:sx n="33" d="100"/>
          <a:sy n="33" d="100"/>
        </p:scale>
        <p:origin x="424" y="-1800"/>
      </p:cViewPr>
      <p:guideLst>
        <p:guide orient="horz" pos="6286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08B59-DC37-E34F-AA1C-4DBE13FA76D5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C51E-38AD-9345-AB54-59591C5EE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7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7790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5581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3371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1162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88952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6743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4533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2324" algn="l" defTabSz="1995581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1C51E-38AD-9345-AB54-59591C5EED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1485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5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9845" y="876242"/>
            <a:ext cx="9071515" cy="3241412"/>
          </a:xfrm>
        </p:spPr>
        <p:txBody>
          <a:bodyPr lIns="0" tIns="0" rIns="0" bIns="0"/>
          <a:lstStyle>
            <a:lvl1pPr>
              <a:defRPr sz="21063" b="0" i="0">
                <a:solidFill>
                  <a:srgbClr val="FFD200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9845" y="876242"/>
            <a:ext cx="9071515" cy="3241412"/>
          </a:xfrm>
        </p:spPr>
        <p:txBody>
          <a:bodyPr lIns="0" tIns="0" rIns="0" bIns="0"/>
          <a:lstStyle>
            <a:lvl1pPr>
              <a:defRPr sz="21063" b="0" i="0">
                <a:solidFill>
                  <a:srgbClr val="FFD200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4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4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9845" y="876242"/>
            <a:ext cx="9071515" cy="3241412"/>
          </a:xfrm>
        </p:spPr>
        <p:txBody>
          <a:bodyPr lIns="0" tIns="0" rIns="0" bIns="0"/>
          <a:lstStyle>
            <a:lvl1pPr>
              <a:defRPr sz="21063" b="0" i="0">
                <a:solidFill>
                  <a:srgbClr val="FFD200"/>
                </a:solidFill>
                <a:latin typeface="Univers"/>
                <a:cs typeface="Univer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9845" y="876242"/>
            <a:ext cx="9071515" cy="14850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50" b="0" i="0">
                <a:solidFill>
                  <a:srgbClr val="FFD200"/>
                </a:solidFill>
                <a:latin typeface="Univers"/>
                <a:cs typeface="Univer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4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4"/>
            <a:ext cx="14045184" cy="604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3" y="30614114"/>
            <a:ext cx="10094976" cy="604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4"/>
            <a:ext cx="10094976" cy="604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891" eaLnBrk="1" hangingPunct="1">
        <a:defRPr>
          <a:latin typeface="+mn-lt"/>
          <a:ea typeface="+mn-ea"/>
          <a:cs typeface="+mn-cs"/>
        </a:defRPr>
      </a:lvl2pPr>
      <a:lvl3pPr marL="1995782" eaLnBrk="1" hangingPunct="1">
        <a:defRPr>
          <a:latin typeface="+mn-lt"/>
          <a:ea typeface="+mn-ea"/>
          <a:cs typeface="+mn-cs"/>
        </a:defRPr>
      </a:lvl3pPr>
      <a:lvl4pPr marL="2993671" eaLnBrk="1" hangingPunct="1">
        <a:defRPr>
          <a:latin typeface="+mn-lt"/>
          <a:ea typeface="+mn-ea"/>
          <a:cs typeface="+mn-cs"/>
        </a:defRPr>
      </a:lvl4pPr>
      <a:lvl5pPr marL="3991562" eaLnBrk="1" hangingPunct="1">
        <a:defRPr>
          <a:latin typeface="+mn-lt"/>
          <a:ea typeface="+mn-ea"/>
          <a:cs typeface="+mn-cs"/>
        </a:defRPr>
      </a:lvl5pPr>
      <a:lvl6pPr marL="4989454" eaLnBrk="1" hangingPunct="1">
        <a:defRPr>
          <a:latin typeface="+mn-lt"/>
          <a:ea typeface="+mn-ea"/>
          <a:cs typeface="+mn-cs"/>
        </a:defRPr>
      </a:lvl6pPr>
      <a:lvl7pPr marL="5987345" eaLnBrk="1" hangingPunct="1">
        <a:defRPr>
          <a:latin typeface="+mn-lt"/>
          <a:ea typeface="+mn-ea"/>
          <a:cs typeface="+mn-cs"/>
        </a:defRPr>
      </a:lvl7pPr>
      <a:lvl8pPr marL="6985236" eaLnBrk="1" hangingPunct="1">
        <a:defRPr>
          <a:latin typeface="+mn-lt"/>
          <a:ea typeface="+mn-ea"/>
          <a:cs typeface="+mn-cs"/>
        </a:defRPr>
      </a:lvl8pPr>
      <a:lvl9pPr marL="7983125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891" eaLnBrk="1" hangingPunct="1">
        <a:defRPr>
          <a:latin typeface="+mn-lt"/>
          <a:ea typeface="+mn-ea"/>
          <a:cs typeface="+mn-cs"/>
        </a:defRPr>
      </a:lvl2pPr>
      <a:lvl3pPr marL="1995782" eaLnBrk="1" hangingPunct="1">
        <a:defRPr>
          <a:latin typeface="+mn-lt"/>
          <a:ea typeface="+mn-ea"/>
          <a:cs typeface="+mn-cs"/>
        </a:defRPr>
      </a:lvl3pPr>
      <a:lvl4pPr marL="2993671" eaLnBrk="1" hangingPunct="1">
        <a:defRPr>
          <a:latin typeface="+mn-lt"/>
          <a:ea typeface="+mn-ea"/>
          <a:cs typeface="+mn-cs"/>
        </a:defRPr>
      </a:lvl4pPr>
      <a:lvl5pPr marL="3991562" eaLnBrk="1" hangingPunct="1">
        <a:defRPr>
          <a:latin typeface="+mn-lt"/>
          <a:ea typeface="+mn-ea"/>
          <a:cs typeface="+mn-cs"/>
        </a:defRPr>
      </a:lvl5pPr>
      <a:lvl6pPr marL="4989454" eaLnBrk="1" hangingPunct="1">
        <a:defRPr>
          <a:latin typeface="+mn-lt"/>
          <a:ea typeface="+mn-ea"/>
          <a:cs typeface="+mn-cs"/>
        </a:defRPr>
      </a:lvl6pPr>
      <a:lvl7pPr marL="5987345" eaLnBrk="1" hangingPunct="1">
        <a:defRPr>
          <a:latin typeface="+mn-lt"/>
          <a:ea typeface="+mn-ea"/>
          <a:cs typeface="+mn-cs"/>
        </a:defRPr>
      </a:lvl7pPr>
      <a:lvl8pPr marL="6985236" eaLnBrk="1" hangingPunct="1">
        <a:defRPr>
          <a:latin typeface="+mn-lt"/>
          <a:ea typeface="+mn-ea"/>
          <a:cs typeface="+mn-cs"/>
        </a:defRPr>
      </a:lvl8pPr>
      <a:lvl9pPr marL="7983125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329184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0886" y="1079645"/>
            <a:ext cx="26857720" cy="3111355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algn="l">
              <a:spcBef>
                <a:spcPts val="262"/>
              </a:spcBef>
            </a:pPr>
            <a:r>
              <a:rPr lang="en-US" sz="20000" spc="-300" dirty="0">
                <a:solidFill>
                  <a:schemeClr val="bg1"/>
                </a:solidFill>
              </a:rPr>
              <a:t>This is your </a:t>
            </a:r>
            <a:r>
              <a:rPr lang="en-US" sz="20000" spc="-300" dirty="0"/>
              <a:t>poster </a:t>
            </a:r>
            <a:r>
              <a:rPr lang="en-US" sz="20000" spc="-300" dirty="0" smtClean="0">
                <a:solidFill>
                  <a:schemeClr val="bg1"/>
                </a:solidFill>
              </a:rPr>
              <a:t>title</a:t>
            </a:r>
            <a:endParaRPr sz="20000" spc="-3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80885" y="4129940"/>
            <a:ext cx="9728600" cy="1345028"/>
          </a:xfrm>
          <a:prstGeom prst="rect">
            <a:avLst/>
          </a:prstGeom>
        </p:spPr>
        <p:txBody>
          <a:bodyPr vert="horz" wrap="square" lIns="0" tIns="34651" rIns="0" bIns="0" rtlCol="0">
            <a:spAutoFit/>
          </a:bodyPr>
          <a:lstStyle/>
          <a:p>
            <a:pPr marL="27720">
              <a:spcBef>
                <a:spcPts val="273"/>
              </a:spcBef>
            </a:pPr>
            <a:r>
              <a:rPr sz="8513" spc="22" dirty="0">
                <a:solidFill>
                  <a:srgbClr val="231F20"/>
                </a:solidFill>
                <a:latin typeface="Univers"/>
                <a:cs typeface="Univers"/>
              </a:rPr>
              <a:t>Subtitle Goes</a:t>
            </a:r>
            <a:r>
              <a:rPr sz="8513" spc="-120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8513" spc="22" dirty="0">
                <a:solidFill>
                  <a:srgbClr val="231F20"/>
                </a:solidFill>
                <a:latin typeface="Univers"/>
                <a:cs typeface="Univers"/>
              </a:rPr>
              <a:t>Here</a:t>
            </a:r>
            <a:endParaRPr sz="8513" dirty="0">
              <a:latin typeface="Univers"/>
              <a:cs typeface="Univer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2420" y="7699516"/>
            <a:ext cx="12026651" cy="23425250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marL="27720">
              <a:spcBef>
                <a:spcPts val="262"/>
              </a:spcBef>
            </a:pP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Introduction</a:t>
            </a:r>
            <a:endParaRPr sz="5457" dirty="0">
              <a:latin typeface="Univers"/>
              <a:cs typeface="Univers"/>
            </a:endParaRPr>
          </a:p>
          <a:p>
            <a:pPr marL="27720" marR="108105">
              <a:lnSpc>
                <a:spcPct val="137400"/>
              </a:lnSpc>
              <a:spcBef>
                <a:spcPts val="3045"/>
              </a:spcBef>
            </a:pP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Ullo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berum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solorist officto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ex explamus, quam, qui con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pelicip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iendaes 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 vellorunt. Illes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eate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omnimus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vella vitio.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Nem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ea doluptur?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Is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dunt  atemped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ma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voluptiore ne modigni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ist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volent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laut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quibeatiam atam,  sundion sequia volorep eribus nime volupti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omnim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molupta  porempore nim sitissimpore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idel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molum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te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re net dis ut quo  quosandi blabor aliquam volorae dolore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rat doluptiissi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dolum es mi, ut  porionecae eatemporrore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invel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mollitatem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sunt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iderita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ssectenimus  aut aut doloris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evercii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ssequi berioreictem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laut </a:t>
            </a:r>
            <a:r>
              <a:rPr sz="2728" spc="11" dirty="0">
                <a:solidFill>
                  <a:srgbClr val="231F20"/>
                </a:solidFill>
                <a:latin typeface="Univers"/>
                <a:cs typeface="Univers"/>
              </a:rPr>
              <a:t>lit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la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con pratio</a:t>
            </a:r>
            <a:r>
              <a:rPr sz="2728" spc="-87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optio.</a:t>
            </a:r>
            <a:endParaRPr sz="2728" dirty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</a:pP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Nam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aligende volupta vent ad que platecae. Beaque </a:t>
            </a:r>
            <a:r>
              <a:rPr sz="2728" spc="-22" dirty="0">
                <a:solidFill>
                  <a:srgbClr val="231F20"/>
                </a:solidFill>
                <a:latin typeface="Univers"/>
                <a:cs typeface="Univers"/>
              </a:rPr>
              <a:t>etur,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andit venture  nat doluptate eaquae sus, simendipitem doluptate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ium non re</a:t>
            </a:r>
            <a:r>
              <a:rPr sz="2728" spc="-142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porum 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officte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mod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ex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dolendant,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ini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temo beratem pernatur se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enducit,  facernat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reptatustiat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porero conem.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Itature scilit ilic</a:t>
            </a:r>
            <a:r>
              <a:rPr sz="2728" spc="-65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tot</a:t>
            </a:r>
            <a:endParaRPr lang="en-US" sz="2728" spc="22" dirty="0" smtClean="0">
              <a:solidFill>
                <a:srgbClr val="231F20"/>
              </a:solidFill>
              <a:latin typeface="Univers"/>
              <a:cs typeface="Univers"/>
            </a:endParaRPr>
          </a:p>
          <a:p>
            <a:pPr marL="27720">
              <a:spcBef>
                <a:spcPts val="3000"/>
              </a:spcBef>
            </a:pPr>
            <a:r>
              <a:rPr lang="en-US" sz="5457" spc="11" dirty="0" smtClean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lang="en-US" sz="5457" spc="22" dirty="0" smtClean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lang="en-US" sz="5457" spc="-11" dirty="0" smtClean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lang="en-US" sz="5457" spc="22" dirty="0" smtClean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lang="en-US" sz="5457" dirty="0" smtClean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  <a:spcBef>
                <a:spcPts val="3045"/>
              </a:spcBef>
            </a:pP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Cius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inctiosa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simpor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assequis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audia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quos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ad que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simolenem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volorio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.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Nequas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ad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magnihi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llessecte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nam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volupta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tibus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voloremquide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eum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evelias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volupienim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velecaturem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voloris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consendaecum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re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imus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ma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comnis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sae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officip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sandit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te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nonsequis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magnati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ipsam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iliquid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iostota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auda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duciatus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quatur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alignis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minctes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quatecusam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sequiante</a:t>
            </a:r>
            <a:r>
              <a:rPr lang="en-US" sz="2728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nobitium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728" dirty="0" smtClean="0">
              <a:latin typeface="Univers"/>
              <a:cs typeface="Univers"/>
            </a:endParaRPr>
          </a:p>
          <a:p>
            <a:pPr marL="457200" marR="11088" indent="-457200">
              <a:lnSpc>
                <a:spcPct val="137400"/>
              </a:lnSpc>
              <a:spcBef>
                <a:spcPts val="1500"/>
              </a:spcBef>
              <a:buFont typeface="Arial" charset="0"/>
              <a:buChar char="•"/>
              <a:tabLst>
                <a:tab pos="252244" algn="l"/>
              </a:tabLst>
            </a:pP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accument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volesti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cuscitatet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odipid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quossus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de 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comnime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consed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55" dirty="0" err="1" smtClean="0">
                <a:solidFill>
                  <a:srgbClr val="231F20"/>
                </a:solidFill>
                <a:latin typeface="Univers"/>
                <a:cs typeface="Univers"/>
              </a:rPr>
              <a:t>mo</a:t>
            </a:r>
            <a:r>
              <a:rPr lang="en-US" sz="2728" spc="5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eum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nonsed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volorum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sitatent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omnient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ad 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eictio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expernam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repuditatque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mint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provit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lanit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ventio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officiet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quod quo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beris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luptae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perersperia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quatatquat</a:t>
            </a:r>
            <a:r>
              <a:rPr lang="en-US" sz="2728" spc="-65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faccul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457200" indent="-457200">
              <a:spcBef>
                <a:spcPts val="1500"/>
              </a:spcBef>
              <a:buFont typeface="Arial" charset="0"/>
              <a:buChar char="•"/>
            </a:pPr>
            <a:r>
              <a:rPr lang="en-US" sz="2800" dirty="0" smtClean="0"/>
              <a:t>Ad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labo</a:t>
            </a:r>
            <a:r>
              <a:rPr lang="en-US" sz="2800" dirty="0" smtClean="0"/>
              <a:t>.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offic</a:t>
            </a:r>
            <a:r>
              <a:rPr lang="en-US" sz="2800" dirty="0" smtClean="0"/>
              <a:t> </a:t>
            </a:r>
            <a:r>
              <a:rPr lang="en-US" sz="2800" dirty="0" err="1" smtClean="0"/>
              <a:t>totatis</a:t>
            </a:r>
            <a:r>
              <a:rPr lang="en-US" sz="2800" dirty="0" smtClean="0"/>
              <a:t> et et et </a:t>
            </a:r>
            <a:r>
              <a:rPr lang="en-US" sz="2800" dirty="0" err="1" smtClean="0"/>
              <a:t>autatem</a:t>
            </a:r>
            <a:r>
              <a:rPr lang="en-US" sz="2800" dirty="0" smtClean="0"/>
              <a:t> </a:t>
            </a:r>
            <a:r>
              <a:rPr lang="en-US" sz="2800" dirty="0" err="1" smtClean="0"/>
              <a:t>liqui</a:t>
            </a:r>
            <a:r>
              <a:rPr lang="en-US" sz="2800" dirty="0" smtClean="0"/>
              <a:t> </a:t>
            </a:r>
            <a:r>
              <a:rPr lang="en-US" sz="2800" dirty="0" err="1" smtClean="0"/>
              <a:t>aut</a:t>
            </a:r>
            <a:r>
              <a:rPr lang="en-US" sz="2800" dirty="0" smtClean="0"/>
              <a:t> </a:t>
            </a:r>
            <a:r>
              <a:rPr lang="en-US" sz="2800" dirty="0" err="1" smtClean="0"/>
              <a:t>distiateces</a:t>
            </a:r>
            <a:r>
              <a:rPr lang="en-US" sz="2800" dirty="0" smtClean="0"/>
              <a:t> 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aut</a:t>
            </a:r>
            <a:r>
              <a:rPr lang="en-US" sz="2800" dirty="0" smtClean="0"/>
              <a:t> </a:t>
            </a:r>
            <a:r>
              <a:rPr lang="en-US" sz="2800" dirty="0" err="1" smtClean="0"/>
              <a:t>volo</a:t>
            </a:r>
            <a:r>
              <a:rPr lang="en-US" sz="2800" dirty="0" smtClean="0"/>
              <a:t> </a:t>
            </a:r>
            <a:r>
              <a:rPr lang="en-US" sz="2800" dirty="0" err="1" smtClean="0"/>
              <a:t>comnimilles</a:t>
            </a:r>
            <a:r>
              <a:rPr lang="en-US" sz="2800" dirty="0" smtClean="0"/>
              <a:t> </a:t>
            </a:r>
            <a:r>
              <a:rPr lang="en-US" sz="2800" dirty="0" err="1" smtClean="0"/>
              <a:t>aliquat</a:t>
            </a:r>
            <a:r>
              <a:rPr lang="en-US" sz="2800" dirty="0" smtClean="0"/>
              <a:t> </a:t>
            </a:r>
            <a:r>
              <a:rPr lang="en-US" sz="2800" dirty="0" err="1" smtClean="0"/>
              <a:t>iandia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. </a:t>
            </a:r>
          </a:p>
          <a:p>
            <a:pPr marL="457200" indent="-457200">
              <a:spcBef>
                <a:spcPts val="1500"/>
              </a:spcBef>
              <a:buFont typeface="Arial" charset="0"/>
              <a:buChar char="•"/>
            </a:pPr>
            <a:r>
              <a:rPr lang="en-US" sz="2800" dirty="0" err="1" smtClean="0"/>
              <a:t>Nemolup</a:t>
            </a:r>
            <a:r>
              <a:rPr lang="en-US" sz="2800" dirty="0" smtClean="0"/>
              <a:t> </a:t>
            </a:r>
            <a:r>
              <a:rPr lang="en-US" sz="2800" dirty="0" err="1" smtClean="0"/>
              <a:t>tiostrum</a:t>
            </a:r>
            <a:r>
              <a:rPr lang="en-US" sz="2800" dirty="0" smtClean="0"/>
              <a:t> </a:t>
            </a:r>
            <a:r>
              <a:rPr lang="en-US" sz="2800" dirty="0" err="1" smtClean="0"/>
              <a:t>rerunt</a:t>
            </a:r>
            <a:r>
              <a:rPr lang="en-US" sz="2800" dirty="0" smtClean="0"/>
              <a:t> </a:t>
            </a:r>
            <a:r>
              <a:rPr lang="en-US" sz="2800" dirty="0" err="1" smtClean="0"/>
              <a:t>fuga</a:t>
            </a:r>
            <a:r>
              <a:rPr lang="en-US" sz="2800" dirty="0" smtClean="0"/>
              <a:t>. </a:t>
            </a:r>
            <a:r>
              <a:rPr lang="en-US" sz="2800" dirty="0" err="1" smtClean="0"/>
              <a:t>Itae</a:t>
            </a:r>
            <a:r>
              <a:rPr lang="en-US" sz="2800" dirty="0" smtClean="0"/>
              <a:t> plaudit </a:t>
            </a:r>
            <a:r>
              <a:rPr lang="en-US" sz="2800" dirty="0" err="1" smtClean="0"/>
              <a:t>aspercitatae</a:t>
            </a:r>
            <a:r>
              <a:rPr lang="en-US" sz="2800" dirty="0" smtClean="0"/>
              <a:t> </a:t>
            </a:r>
            <a:r>
              <a:rPr lang="en-US" sz="2800" dirty="0" err="1" smtClean="0"/>
              <a:t>occust</a:t>
            </a:r>
            <a:r>
              <a:rPr lang="en-US" sz="2800" dirty="0" smtClean="0"/>
              <a:t> re </a:t>
            </a:r>
            <a:r>
              <a:rPr lang="en-US" sz="2800" dirty="0" err="1" smtClean="0"/>
              <a:t>sam</a:t>
            </a:r>
            <a:r>
              <a:rPr lang="en-US" sz="2800" dirty="0" smtClean="0"/>
              <a:t> </a:t>
            </a:r>
            <a:r>
              <a:rPr lang="en-US" sz="2800" dirty="0" err="1" smtClean="0"/>
              <a:t>reheni</a:t>
            </a:r>
            <a:r>
              <a:rPr lang="en-US" sz="2800" dirty="0" smtClean="0"/>
              <a:t> </a:t>
            </a:r>
            <a:r>
              <a:rPr lang="en-US" sz="2800" dirty="0" err="1" smtClean="0"/>
              <a:t>doluptatur</a:t>
            </a:r>
            <a:r>
              <a:rPr lang="en-US" sz="2800" dirty="0" smtClean="0"/>
              <a:t>, </a:t>
            </a:r>
            <a:r>
              <a:rPr lang="en-US" sz="2800" dirty="0" err="1" smtClean="0"/>
              <a:t>expedisint</a:t>
            </a:r>
            <a:r>
              <a:rPr lang="en-US" sz="2800" dirty="0" smtClean="0"/>
              <a:t>, </a:t>
            </a:r>
            <a:r>
              <a:rPr lang="en-US" sz="2800" dirty="0" err="1" smtClean="0"/>
              <a:t>culliqui</a:t>
            </a:r>
            <a:r>
              <a:rPr lang="en-US" sz="2800" dirty="0" smtClean="0"/>
              <a:t> </a:t>
            </a:r>
            <a:r>
              <a:rPr lang="en-US" sz="2800" dirty="0" err="1" smtClean="0"/>
              <a:t>atur</a:t>
            </a:r>
            <a:r>
              <a:rPr lang="en-US" sz="2800" dirty="0" smtClean="0"/>
              <a:t> </a:t>
            </a:r>
            <a:r>
              <a:rPr lang="en-US" sz="2800" dirty="0" err="1" smtClean="0"/>
              <a:t>autestem</a:t>
            </a:r>
            <a:r>
              <a:rPr lang="en-US" sz="2800" dirty="0" smtClean="0"/>
              <a:t>. </a:t>
            </a:r>
          </a:p>
          <a:p>
            <a:pPr marL="457200" indent="-457200">
              <a:spcBef>
                <a:spcPts val="1500"/>
              </a:spcBef>
              <a:buFont typeface="Arial" charset="0"/>
              <a:buChar char="•"/>
            </a:pPr>
            <a:r>
              <a:rPr lang="en-US" sz="2800" dirty="0" smtClean="0"/>
              <a:t>Nam, </a:t>
            </a:r>
            <a:r>
              <a:rPr lang="en-US" sz="2800" dirty="0" err="1" smtClean="0"/>
              <a:t>accus</a:t>
            </a:r>
            <a:r>
              <a:rPr lang="en-US" sz="2800" dirty="0" smtClean="0"/>
              <a:t>, </a:t>
            </a:r>
            <a:r>
              <a:rPr lang="en-US" sz="2800" dirty="0" err="1" smtClean="0"/>
              <a:t>occuscid</a:t>
            </a:r>
            <a:r>
              <a:rPr lang="en-US" sz="2800" dirty="0" smtClean="0"/>
              <a:t> </a:t>
            </a:r>
            <a:r>
              <a:rPr lang="en-US" sz="2800" dirty="0" err="1" smtClean="0"/>
              <a:t>quiae</a:t>
            </a:r>
            <a:r>
              <a:rPr lang="en-US" sz="2800" dirty="0" smtClean="0"/>
              <a:t> </a:t>
            </a:r>
            <a:r>
              <a:rPr lang="en-US" sz="2800" dirty="0" err="1" smtClean="0"/>
              <a:t>nonsequi</a:t>
            </a:r>
            <a:r>
              <a:rPr lang="en-US" sz="2800" dirty="0" smtClean="0"/>
              <a:t> </a:t>
            </a:r>
            <a:r>
              <a:rPr lang="en-US" sz="2800" dirty="0" err="1" smtClean="0"/>
              <a:t>dellent</a:t>
            </a:r>
            <a:r>
              <a:rPr lang="en-US" sz="2800" dirty="0" smtClean="0"/>
              <a:t>, </a:t>
            </a:r>
            <a:r>
              <a:rPr lang="en-US" sz="2800" dirty="0" err="1" smtClean="0"/>
              <a:t>quiatur</a:t>
            </a:r>
            <a:r>
              <a:rPr lang="en-US" sz="2800" dirty="0" smtClean="0"/>
              <a:t>? </a:t>
            </a:r>
            <a:r>
              <a:rPr lang="en-US" sz="2800" dirty="0" err="1" smtClean="0"/>
              <a:t>Uptae</a:t>
            </a:r>
            <a:r>
              <a:rPr lang="en-US" sz="2800" dirty="0" smtClean="0"/>
              <a:t> </a:t>
            </a:r>
            <a:r>
              <a:rPr lang="en-US" sz="2800" dirty="0" err="1" smtClean="0"/>
              <a:t>plique</a:t>
            </a:r>
            <a:r>
              <a:rPr lang="en-US" sz="2800" dirty="0" smtClean="0"/>
              <a:t> </a:t>
            </a:r>
            <a:r>
              <a:rPr lang="en-US" sz="2800" dirty="0" err="1" smtClean="0"/>
              <a:t>dic</a:t>
            </a:r>
            <a:r>
              <a:rPr lang="en-US" sz="2800" dirty="0" smtClean="0"/>
              <a:t> </a:t>
            </a:r>
            <a:r>
              <a:rPr lang="en-US" sz="2800" dirty="0" err="1" smtClean="0"/>
              <a:t>tempere</a:t>
            </a:r>
            <a:r>
              <a:rPr lang="en-US" sz="2800" dirty="0" smtClean="0"/>
              <a:t> </a:t>
            </a:r>
            <a:r>
              <a:rPr lang="en-US" sz="2800" dirty="0" err="1" smtClean="0"/>
              <a:t>pedicim</a:t>
            </a:r>
            <a:r>
              <a:rPr lang="en-US" sz="2800" dirty="0" smtClean="0"/>
              <a:t> </a:t>
            </a:r>
            <a:r>
              <a:rPr lang="en-US" sz="2800" dirty="0" err="1" smtClean="0"/>
              <a:t>illam</a:t>
            </a:r>
            <a:r>
              <a:rPr lang="en-US" sz="2800" dirty="0" smtClean="0"/>
              <a:t>, </a:t>
            </a:r>
            <a:r>
              <a:rPr lang="en-US" sz="2800" dirty="0" err="1" smtClean="0"/>
              <a:t>optasint</a:t>
            </a:r>
            <a:r>
              <a:rPr lang="en-US" sz="2800" dirty="0" smtClean="0"/>
              <a:t> </a:t>
            </a:r>
            <a:r>
              <a:rPr lang="en-US" sz="2800" dirty="0" err="1" smtClean="0"/>
              <a:t>iur</a:t>
            </a:r>
            <a:r>
              <a:rPr lang="en-US" sz="2800" dirty="0" smtClean="0"/>
              <a:t>, et </a:t>
            </a:r>
            <a:r>
              <a:rPr lang="en-US" sz="2800" dirty="0" err="1" smtClean="0"/>
              <a:t>aspiet</a:t>
            </a:r>
            <a:r>
              <a:rPr lang="en-US" sz="2800" dirty="0" smtClean="0"/>
              <a:t> </a:t>
            </a:r>
            <a:r>
              <a:rPr lang="en-US" sz="2800" dirty="0" err="1" smtClean="0"/>
              <a:t>vel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et </a:t>
            </a:r>
            <a:r>
              <a:rPr lang="en-US" sz="2800" dirty="0" err="1" smtClean="0"/>
              <a:t>ea</a:t>
            </a:r>
            <a:r>
              <a:rPr lang="en-US" sz="2800" dirty="0" smtClean="0"/>
              <a:t> </a:t>
            </a:r>
            <a:r>
              <a:rPr lang="en-US" sz="2800" dirty="0" err="1" smtClean="0"/>
              <a:t>volecus</a:t>
            </a:r>
            <a:r>
              <a:rPr lang="en-US" sz="2800" dirty="0" smtClean="0"/>
              <a:t> </a:t>
            </a:r>
            <a:r>
              <a:rPr lang="en-US" sz="2800" dirty="0" err="1" smtClean="0"/>
              <a:t>dandam</a:t>
            </a:r>
            <a:r>
              <a:rPr lang="en-US" sz="2800" dirty="0" smtClean="0"/>
              <a:t> que net pro </a:t>
            </a:r>
            <a:r>
              <a:rPr lang="en-US" sz="2800" dirty="0" err="1" smtClean="0"/>
              <a:t>velendae</a:t>
            </a:r>
            <a:r>
              <a:rPr lang="en-US" sz="2800" dirty="0" smtClean="0"/>
              <a:t>. </a:t>
            </a:r>
          </a:p>
          <a:p>
            <a:pPr marL="457200" indent="-457200">
              <a:spcBef>
                <a:spcPts val="1500"/>
              </a:spcBef>
              <a:buFont typeface="Arial" charset="0"/>
              <a:buChar char="•"/>
            </a:pP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accument</a:t>
            </a:r>
            <a:r>
              <a:rPr lang="en-US" sz="2800" dirty="0" smtClean="0"/>
              <a:t> </a:t>
            </a:r>
            <a:r>
              <a:rPr lang="en-US" sz="2800" dirty="0" err="1" smtClean="0"/>
              <a:t>volesti</a:t>
            </a:r>
            <a:r>
              <a:rPr lang="en-US" sz="2800" dirty="0" smtClean="0"/>
              <a:t> que </a:t>
            </a:r>
            <a:r>
              <a:rPr lang="en-US" sz="2800" dirty="0" err="1" smtClean="0"/>
              <a:t>dolupta</a:t>
            </a:r>
            <a:r>
              <a:rPr lang="en-US" sz="2800" dirty="0" smtClean="0"/>
              <a:t> </a:t>
            </a:r>
            <a:r>
              <a:rPr lang="en-US" sz="2800" dirty="0" err="1" smtClean="0"/>
              <a:t>cuscitatet</a:t>
            </a:r>
            <a:r>
              <a:rPr lang="en-US" sz="2800" dirty="0" smtClean="0"/>
              <a:t> </a:t>
            </a:r>
            <a:r>
              <a:rPr lang="en-US" sz="2800" dirty="0" err="1" smtClean="0"/>
              <a:t>odipid</a:t>
            </a:r>
            <a:r>
              <a:rPr lang="en-US" sz="2800" dirty="0" smtClean="0"/>
              <a:t> </a:t>
            </a:r>
            <a:r>
              <a:rPr lang="en-US" sz="2800" dirty="0" err="1" smtClean="0"/>
              <a:t>quossus</a:t>
            </a:r>
            <a:r>
              <a:rPr lang="en-US" sz="2800" dirty="0" smtClean="0"/>
              <a:t> de </a:t>
            </a:r>
            <a:r>
              <a:rPr lang="en-US" sz="2800" dirty="0" err="1" smtClean="0"/>
              <a:t>comnime</a:t>
            </a:r>
            <a:r>
              <a:rPr lang="en-US" sz="2800" dirty="0" smtClean="0"/>
              <a:t> </a:t>
            </a:r>
            <a:r>
              <a:rPr lang="en-US" sz="2800" dirty="0" err="1" smtClean="0"/>
              <a:t>consed</a:t>
            </a:r>
            <a:r>
              <a:rPr lang="en-US" sz="2800" dirty="0" smtClean="0"/>
              <a:t> </a:t>
            </a:r>
            <a:r>
              <a:rPr lang="en-US" sz="2800" dirty="0" err="1" smtClean="0"/>
              <a:t>mo</a:t>
            </a:r>
            <a:r>
              <a:rPr lang="en-US" sz="2800" dirty="0" smtClean="0"/>
              <a:t> et </a:t>
            </a:r>
            <a:r>
              <a:rPr lang="en-US" sz="2800" dirty="0" err="1" smtClean="0"/>
              <a:t>eum</a:t>
            </a:r>
            <a:r>
              <a:rPr lang="en-US" sz="2800" dirty="0" smtClean="0"/>
              <a:t> </a:t>
            </a:r>
            <a:r>
              <a:rPr lang="en-US" sz="2800" dirty="0" err="1" smtClean="0"/>
              <a:t>nonsed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volorum</a:t>
            </a:r>
            <a:r>
              <a:rPr lang="en-US" sz="2800" dirty="0" smtClean="0"/>
              <a:t> </a:t>
            </a:r>
            <a:r>
              <a:rPr lang="en-US" sz="2800" dirty="0" err="1" smtClean="0"/>
              <a:t>sitatent</a:t>
            </a:r>
            <a:r>
              <a:rPr lang="en-US" sz="2800" dirty="0" smtClean="0"/>
              <a:t> </a:t>
            </a:r>
            <a:r>
              <a:rPr lang="en-US" sz="2800" dirty="0" err="1" smtClean="0"/>
              <a:t>omnient</a:t>
            </a:r>
            <a:r>
              <a:rPr lang="en-US" sz="2800" dirty="0" smtClean="0"/>
              <a:t> ad </a:t>
            </a:r>
            <a:r>
              <a:rPr lang="en-US" sz="2800" dirty="0" err="1" smtClean="0"/>
              <a:t>eictio</a:t>
            </a:r>
            <a:r>
              <a:rPr lang="en-US" sz="2800" dirty="0" smtClean="0"/>
              <a:t> </a:t>
            </a:r>
            <a:r>
              <a:rPr lang="en-US" sz="2800" dirty="0" err="1" smtClean="0"/>
              <a:t>expernam</a:t>
            </a:r>
            <a:r>
              <a:rPr lang="en-US" sz="2800" dirty="0" smtClean="0"/>
              <a:t> </a:t>
            </a:r>
            <a:r>
              <a:rPr lang="en-US" sz="2800" dirty="0" err="1" smtClean="0"/>
              <a:t>repuditatque</a:t>
            </a:r>
            <a:r>
              <a:rPr lang="en-US" sz="2800" dirty="0" smtClean="0"/>
              <a:t> mint </a:t>
            </a:r>
            <a:r>
              <a:rPr lang="en-US" sz="2800" dirty="0" err="1" smtClean="0"/>
              <a:t>provit</a:t>
            </a:r>
            <a:r>
              <a:rPr lang="en-US" sz="2800" dirty="0" smtClean="0"/>
              <a:t> </a:t>
            </a:r>
            <a:r>
              <a:rPr lang="en-US" sz="2800" dirty="0" err="1" smtClean="0"/>
              <a:t>lanit</a:t>
            </a:r>
            <a:r>
              <a:rPr lang="en-US" sz="2800" dirty="0" smtClean="0"/>
              <a:t> </a:t>
            </a:r>
            <a:r>
              <a:rPr lang="en-US" sz="2800" dirty="0" err="1" smtClean="0"/>
              <a:t>ventio</a:t>
            </a:r>
            <a:r>
              <a:rPr lang="en-US" sz="2800" dirty="0" smtClean="0"/>
              <a:t> </a:t>
            </a:r>
            <a:r>
              <a:rPr lang="en-US" sz="2800" dirty="0" err="1" smtClean="0"/>
              <a:t>officiet</a:t>
            </a:r>
            <a:r>
              <a:rPr lang="en-US" sz="2800" dirty="0" smtClean="0"/>
              <a:t> quod quo </a:t>
            </a:r>
            <a:r>
              <a:rPr lang="en-US" sz="2800" dirty="0" err="1" smtClean="0"/>
              <a:t>beris</a:t>
            </a:r>
            <a:r>
              <a:rPr lang="en-US" sz="2800" dirty="0" smtClean="0"/>
              <a:t> </a:t>
            </a:r>
            <a:r>
              <a:rPr lang="en-US" sz="2800" dirty="0" err="1" smtClean="0"/>
              <a:t>luptae</a:t>
            </a:r>
            <a:r>
              <a:rPr lang="en-US" sz="2800" dirty="0" smtClean="0"/>
              <a:t> </a:t>
            </a:r>
            <a:r>
              <a:rPr lang="en-US" sz="2800" dirty="0" err="1" smtClean="0"/>
              <a:t>perersperia</a:t>
            </a:r>
            <a:r>
              <a:rPr lang="en-US" sz="2800" dirty="0" smtClean="0"/>
              <a:t> </a:t>
            </a:r>
            <a:r>
              <a:rPr lang="en-US" sz="2800" dirty="0" err="1" smtClean="0"/>
              <a:t>quatatquat</a:t>
            </a:r>
            <a:r>
              <a:rPr lang="en-US" sz="2800" dirty="0" smtClean="0"/>
              <a:t> </a:t>
            </a:r>
            <a:r>
              <a:rPr lang="en-US" sz="2800" dirty="0" err="1" smtClean="0"/>
              <a:t>faccul</a:t>
            </a:r>
            <a:r>
              <a:rPr lang="en-US" sz="2800" dirty="0" smtClean="0"/>
              <a:t>.</a:t>
            </a:r>
          </a:p>
          <a:p>
            <a:pPr marL="457200" indent="-457200">
              <a:spcBef>
                <a:spcPts val="1500"/>
              </a:spcBef>
              <a:buFont typeface="Arial" charset="0"/>
              <a:buChar char="•"/>
            </a:pP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quiatis</a:t>
            </a:r>
            <a:r>
              <a:rPr lang="en-US" sz="2800" dirty="0" smtClean="0"/>
              <a:t> </a:t>
            </a:r>
            <a:r>
              <a:rPr lang="en-US" sz="2800" dirty="0" err="1" smtClean="0"/>
              <a:t>estorum</a:t>
            </a:r>
            <a:r>
              <a:rPr lang="en-US" sz="2800" dirty="0" smtClean="0"/>
              <a:t> </a:t>
            </a:r>
            <a:r>
              <a:rPr lang="en-US" sz="2800" dirty="0" err="1" smtClean="0"/>
              <a:t>fugiatia</a:t>
            </a:r>
            <a:r>
              <a:rPr lang="en-US" sz="2800" dirty="0" smtClean="0"/>
              <a:t> </a:t>
            </a:r>
            <a:r>
              <a:rPr lang="en-US" sz="2800" dirty="0" err="1" smtClean="0"/>
              <a:t>nis</a:t>
            </a:r>
            <a:r>
              <a:rPr lang="en-US" sz="2800" dirty="0" smtClean="0"/>
              <a:t> </a:t>
            </a:r>
            <a:r>
              <a:rPr lang="en-US" sz="2800" dirty="0" err="1" smtClean="0"/>
              <a:t>unt</a:t>
            </a:r>
            <a:r>
              <a:rPr lang="en-US" sz="2800" dirty="0" smtClean="0"/>
              <a:t> </a:t>
            </a:r>
            <a:r>
              <a:rPr lang="en-US" sz="2800" dirty="0" err="1" smtClean="0"/>
              <a:t>exceat</a:t>
            </a:r>
            <a:r>
              <a:rPr lang="en-US" sz="2800" dirty="0" smtClean="0"/>
              <a:t> </a:t>
            </a:r>
            <a:r>
              <a:rPr lang="en-US" sz="2800" dirty="0" err="1" smtClean="0"/>
              <a:t>alignimus</a:t>
            </a:r>
            <a:r>
              <a:rPr lang="en-US" sz="2800" dirty="0" smtClean="0"/>
              <a:t>, con </a:t>
            </a:r>
            <a:r>
              <a:rPr lang="en-US" sz="2800" dirty="0" err="1" smtClean="0"/>
              <a:t>estotaqui</a:t>
            </a:r>
            <a:r>
              <a:rPr lang="en-US" sz="2800" dirty="0" smtClean="0"/>
              <a:t> </a:t>
            </a:r>
            <a:r>
              <a:rPr lang="en-US" sz="2800" dirty="0" err="1" smtClean="0"/>
              <a:t>derio</a:t>
            </a:r>
            <a:r>
              <a:rPr lang="en-US" sz="2800" dirty="0" smtClean="0"/>
              <a:t> t </a:t>
            </a:r>
            <a:r>
              <a:rPr lang="en-US" sz="2800" dirty="0" err="1" smtClean="0"/>
              <a:t>occus</a:t>
            </a:r>
            <a:r>
              <a:rPr lang="en-US" sz="2800" dirty="0" smtClean="0"/>
              <a:t> </a:t>
            </a:r>
            <a:r>
              <a:rPr lang="en-US" sz="2800" dirty="0" err="1" smtClean="0"/>
              <a:t>voluptiur</a:t>
            </a:r>
            <a:r>
              <a:rPr lang="en-US" sz="2800" dirty="0" smtClean="0"/>
              <a:t> </a:t>
            </a:r>
            <a:r>
              <a:rPr lang="en-US" sz="2800" dirty="0" err="1" smtClean="0"/>
              <a:t>renet</a:t>
            </a:r>
            <a:r>
              <a:rPr lang="en-US" sz="2800" dirty="0" smtClean="0"/>
              <a:t>, nest </a:t>
            </a:r>
            <a:r>
              <a:rPr lang="en-US" sz="2800" dirty="0" err="1" smtClean="0"/>
              <a:t>antur</a:t>
            </a:r>
            <a:r>
              <a:rPr lang="en-US" sz="2800" dirty="0" smtClean="0"/>
              <a:t> </a:t>
            </a:r>
            <a:r>
              <a:rPr lang="en-US" sz="2800" dirty="0" err="1" smtClean="0"/>
              <a:t>alitas</a:t>
            </a:r>
            <a:r>
              <a:rPr lang="en-US" sz="2800" dirty="0" smtClean="0"/>
              <a:t> </a:t>
            </a:r>
            <a:r>
              <a:rPr lang="en-US" sz="2800" dirty="0" err="1" smtClean="0"/>
              <a:t>dollenda</a:t>
            </a:r>
            <a:r>
              <a:rPr lang="en-US" sz="2800" dirty="0" smtClean="0"/>
              <a:t>. </a:t>
            </a:r>
          </a:p>
          <a:p>
            <a:pPr marL="27720" marR="11088">
              <a:lnSpc>
                <a:spcPct val="137400"/>
              </a:lnSpc>
            </a:pPr>
            <a:endParaRPr lang="en-US" sz="2728" dirty="0" smtClean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</a:pPr>
            <a:endParaRPr sz="2728" dirty="0">
              <a:latin typeface="Univers"/>
              <a:cs typeface="Univer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762217" y="7699518"/>
            <a:ext cx="12137534" cy="9119026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marL="27720">
              <a:spcBef>
                <a:spcPts val="262"/>
              </a:spcBef>
            </a:pP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sz="5457" spc="22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sz="5457" spc="-11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57" spc="22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sz="5457" dirty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  <a:spcBef>
                <a:spcPts val="3045"/>
              </a:spcBef>
            </a:pP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Nosaper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cillupt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atureritatum que </a:t>
            </a:r>
            <a:r>
              <a:rPr sz="2728" dirty="0">
                <a:solidFill>
                  <a:srgbClr val="231F20"/>
                </a:solidFill>
                <a:latin typeface="Univers"/>
                <a:cs typeface="Univers"/>
              </a:rPr>
              <a:t>doluptur,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ut estem inum quunt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at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eatur 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sequi blaut inum aceprat esequiam quodita que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dolest,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odipsa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 officte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mod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ex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dolendant,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ini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temo beratem pernatur se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sit</a:t>
            </a:r>
            <a:r>
              <a:rPr sz="2728" spc="-131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enducit,</a:t>
            </a:r>
            <a:endParaRPr sz="2728" dirty="0">
              <a:latin typeface="Univers"/>
              <a:cs typeface="Univers"/>
            </a:endParaRPr>
          </a:p>
          <a:p>
            <a:pPr marL="27720" marR="457367">
              <a:lnSpc>
                <a:spcPct val="137400"/>
              </a:lnSpc>
            </a:pP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id quiscitia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nimodi que volorro blaceptat erion rectaessint labo.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Nam 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remporibus aut aceati tem reped maiorer unturibusam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is</a:t>
            </a:r>
            <a:r>
              <a:rPr sz="2728" spc="-76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dolorisimus  eatectur as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verumquam quam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enis del moluptat vendi doluptis  autatenti ut occus voluptiur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renet,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nest antur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alitas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dollendaepta cus  que pro exerumqui qui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comnim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quid qui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occum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di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sundit oditatus  enitate mporiat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officiet,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etumet a vene pereperum</a:t>
            </a:r>
            <a:r>
              <a:rPr sz="2728" spc="-109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nimint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728" spc="33" dirty="0" smtClean="0">
              <a:solidFill>
                <a:srgbClr val="231F20"/>
              </a:solidFill>
              <a:latin typeface="Univers"/>
              <a:cs typeface="Univers"/>
            </a:endParaRPr>
          </a:p>
          <a:p>
            <a:pPr marL="27720" marR="457367">
              <a:lnSpc>
                <a:spcPct val="137400"/>
              </a:lnSpc>
              <a:spcBef>
                <a:spcPts val="3045"/>
              </a:spcBef>
            </a:pP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Us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tempore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porest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fuga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Iligenim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estibus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eliquam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explacc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porum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facernat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reptatustiat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porero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conem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Itature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scilit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ilic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totatesequas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sundion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sequia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volorep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eribus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nime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volupti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omnim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molupta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uptate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ndunt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dolorerum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vere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deles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ipiet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descium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que.</a:t>
            </a:r>
            <a:endParaRPr lang="en-US" sz="2728" dirty="0" smtClean="0">
              <a:latin typeface="Univers"/>
              <a:cs typeface="Univer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62218" y="24809164"/>
            <a:ext cx="12107041" cy="5283745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marL="27720">
              <a:spcBef>
                <a:spcPts val="262"/>
              </a:spcBef>
            </a:pP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sz="5457" spc="22" dirty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sz="5457" spc="-11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57" spc="22" dirty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sz="5457" dirty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  <a:spcBef>
                <a:spcPts val="3045"/>
              </a:spcBef>
            </a:pP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Aliaturere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vollest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porio core,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officip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sandempore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liquiae.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Et fuga.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Xim 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con nos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vitia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volore,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eum quam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quibus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aut ex ea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nihic tenit perescit, 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 dollore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peliate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odis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eum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fuga.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seque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si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occullorum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estrum  faccae nes </a:t>
            </a:r>
            <a:r>
              <a:rPr sz="2728" spc="11" dirty="0">
                <a:solidFill>
                  <a:srgbClr val="231F20"/>
                </a:solidFill>
                <a:latin typeface="Univers"/>
                <a:cs typeface="Univers"/>
              </a:rPr>
              <a:t>ilit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vellab iusdam unt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delent, cusae venturi aut</a:t>
            </a:r>
            <a:r>
              <a:rPr sz="2728" spc="-186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labore,</a:t>
            </a:r>
            <a:endParaRPr sz="2728" dirty="0">
              <a:latin typeface="Univers"/>
              <a:cs typeface="Univers"/>
            </a:endParaRPr>
          </a:p>
          <a:p>
            <a:pPr marL="27720" marR="109491">
              <a:lnSpc>
                <a:spcPct val="137400"/>
              </a:lnSpc>
            </a:pP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non comni ut untur?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Ab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is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endiam remporest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quam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core poreptium  consequam, que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explita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quiaepelique con </a:t>
            </a:r>
            <a:r>
              <a:rPr sz="2728" spc="44" dirty="0">
                <a:solidFill>
                  <a:srgbClr val="231F20"/>
                </a:solidFill>
                <a:latin typeface="Univers"/>
                <a:cs typeface="Univers"/>
              </a:rPr>
              <a:t>commolestem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que quis  ventem ullabor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iatqui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utatem estiurepuda doluptatem qui </a:t>
            </a:r>
            <a:r>
              <a:rPr sz="2728" spc="22" dirty="0">
                <a:solidFill>
                  <a:srgbClr val="231F20"/>
                </a:solidFill>
                <a:latin typeface="Univers"/>
                <a:cs typeface="Univers"/>
              </a:rPr>
              <a:t>id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quae</a:t>
            </a:r>
            <a:r>
              <a:rPr sz="2728" dirty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>
                <a:solidFill>
                  <a:srgbClr val="231F20"/>
                </a:solidFill>
                <a:latin typeface="Univers"/>
                <a:cs typeface="Univers"/>
              </a:rPr>
              <a:t>inum</a:t>
            </a:r>
            <a:endParaRPr sz="2728" dirty="0">
              <a:latin typeface="Univers"/>
              <a:cs typeface="Univer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718587" y="9324588"/>
            <a:ext cx="0" cy="6974543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2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8" name="object 18"/>
          <p:cNvSpPr/>
          <p:nvPr/>
        </p:nvSpPr>
        <p:spPr>
          <a:xfrm>
            <a:off x="37280498" y="9324588"/>
            <a:ext cx="0" cy="6974543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2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9" name="object 19"/>
          <p:cNvSpPr/>
          <p:nvPr/>
        </p:nvSpPr>
        <p:spPr>
          <a:xfrm>
            <a:off x="34102201" y="14972887"/>
            <a:ext cx="871757" cy="10896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0" name="object 20"/>
          <p:cNvSpPr/>
          <p:nvPr/>
        </p:nvSpPr>
        <p:spPr>
          <a:xfrm>
            <a:off x="34102201" y="13229373"/>
            <a:ext cx="581169" cy="10896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1" name="object 21"/>
          <p:cNvSpPr/>
          <p:nvPr/>
        </p:nvSpPr>
        <p:spPr>
          <a:xfrm>
            <a:off x="34102201" y="11485850"/>
            <a:ext cx="762786" cy="10896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2" name="object 22"/>
          <p:cNvSpPr/>
          <p:nvPr/>
        </p:nvSpPr>
        <p:spPr>
          <a:xfrm>
            <a:off x="34102198" y="9742317"/>
            <a:ext cx="908080" cy="10533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3" name="object 23"/>
          <p:cNvSpPr/>
          <p:nvPr/>
        </p:nvSpPr>
        <p:spPr>
          <a:xfrm>
            <a:off x="34610722" y="14972888"/>
            <a:ext cx="762790" cy="10897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4" name="object 24"/>
          <p:cNvSpPr/>
          <p:nvPr/>
        </p:nvSpPr>
        <p:spPr>
          <a:xfrm>
            <a:off x="34320136" y="13229362"/>
            <a:ext cx="1089703" cy="1089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5" name="object 25"/>
          <p:cNvSpPr/>
          <p:nvPr/>
        </p:nvSpPr>
        <p:spPr>
          <a:xfrm>
            <a:off x="34501753" y="11485850"/>
            <a:ext cx="653815" cy="1089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6" name="object 26"/>
          <p:cNvSpPr/>
          <p:nvPr/>
        </p:nvSpPr>
        <p:spPr>
          <a:xfrm>
            <a:off x="34647053" y="9742317"/>
            <a:ext cx="799104" cy="10533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7" name="object 27"/>
          <p:cNvSpPr/>
          <p:nvPr/>
        </p:nvSpPr>
        <p:spPr>
          <a:xfrm>
            <a:off x="35010278" y="14972887"/>
            <a:ext cx="690142" cy="10896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8" name="object 28"/>
          <p:cNvSpPr/>
          <p:nvPr/>
        </p:nvSpPr>
        <p:spPr>
          <a:xfrm>
            <a:off x="35046605" y="13229362"/>
            <a:ext cx="653821" cy="10897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9" name="object 29"/>
          <p:cNvSpPr/>
          <p:nvPr/>
        </p:nvSpPr>
        <p:spPr>
          <a:xfrm>
            <a:off x="34792340" y="11485850"/>
            <a:ext cx="835429" cy="108969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0" name="object 30"/>
          <p:cNvSpPr/>
          <p:nvPr/>
        </p:nvSpPr>
        <p:spPr>
          <a:xfrm>
            <a:off x="35082931" y="9742317"/>
            <a:ext cx="1162349" cy="105337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1" name="object 31"/>
          <p:cNvSpPr/>
          <p:nvPr/>
        </p:nvSpPr>
        <p:spPr>
          <a:xfrm>
            <a:off x="34138512" y="15081845"/>
            <a:ext cx="1380289" cy="7264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2" name="object 32"/>
          <p:cNvSpPr/>
          <p:nvPr/>
        </p:nvSpPr>
        <p:spPr>
          <a:xfrm>
            <a:off x="34138512" y="13338336"/>
            <a:ext cx="1380284" cy="7264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3" name="object 33"/>
          <p:cNvSpPr/>
          <p:nvPr/>
        </p:nvSpPr>
        <p:spPr>
          <a:xfrm>
            <a:off x="34138515" y="11594801"/>
            <a:ext cx="1307645" cy="7264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4" name="object 34"/>
          <p:cNvSpPr/>
          <p:nvPr/>
        </p:nvSpPr>
        <p:spPr>
          <a:xfrm>
            <a:off x="34138512" y="9851282"/>
            <a:ext cx="1925143" cy="69014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5" name="object 35"/>
          <p:cNvSpPr/>
          <p:nvPr/>
        </p:nvSpPr>
        <p:spPr>
          <a:xfrm>
            <a:off x="34120354" y="16298690"/>
            <a:ext cx="3160166" cy="0"/>
          </a:xfrm>
          <a:custGeom>
            <a:avLst/>
            <a:gdLst/>
            <a:ahLst/>
            <a:cxnLst/>
            <a:rect l="l" t="t" r="r" b="b"/>
            <a:pathLst>
              <a:path w="1447800">
                <a:moveTo>
                  <a:pt x="0" y="0"/>
                </a:moveTo>
                <a:lnTo>
                  <a:pt x="1447786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6" name="object 36"/>
          <p:cNvSpPr/>
          <p:nvPr/>
        </p:nvSpPr>
        <p:spPr>
          <a:xfrm>
            <a:off x="34120354" y="16298690"/>
            <a:ext cx="0" cy="218994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45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7" name="object 37"/>
          <p:cNvSpPr/>
          <p:nvPr/>
        </p:nvSpPr>
        <p:spPr>
          <a:xfrm>
            <a:off x="35718593" y="16298690"/>
            <a:ext cx="0" cy="218994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45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8" name="object 38"/>
          <p:cNvSpPr/>
          <p:nvPr/>
        </p:nvSpPr>
        <p:spPr>
          <a:xfrm>
            <a:off x="37280490" y="16298690"/>
            <a:ext cx="0" cy="218994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99845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39" name="object 39"/>
          <p:cNvSpPr/>
          <p:nvPr/>
        </p:nvSpPr>
        <p:spPr>
          <a:xfrm>
            <a:off x="34120354" y="9324582"/>
            <a:ext cx="0" cy="6974543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3195120"/>
                </a:moveTo>
                <a:lnTo>
                  <a:pt x="0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0" name="object 40"/>
          <p:cNvSpPr/>
          <p:nvPr/>
        </p:nvSpPr>
        <p:spPr>
          <a:xfrm>
            <a:off x="33938739" y="16298690"/>
            <a:ext cx="182957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202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1" name="object 41"/>
          <p:cNvSpPr/>
          <p:nvPr/>
        </p:nvSpPr>
        <p:spPr>
          <a:xfrm>
            <a:off x="33938739" y="14555170"/>
            <a:ext cx="182957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202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2" name="object 42"/>
          <p:cNvSpPr/>
          <p:nvPr/>
        </p:nvSpPr>
        <p:spPr>
          <a:xfrm>
            <a:off x="33938739" y="12811637"/>
            <a:ext cx="182957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202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3" name="object 43"/>
          <p:cNvSpPr/>
          <p:nvPr/>
        </p:nvSpPr>
        <p:spPr>
          <a:xfrm>
            <a:off x="33938739" y="11068115"/>
            <a:ext cx="182957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202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4" name="object 44"/>
          <p:cNvSpPr/>
          <p:nvPr/>
        </p:nvSpPr>
        <p:spPr>
          <a:xfrm>
            <a:off x="33938739" y="9324582"/>
            <a:ext cx="182957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202" y="0"/>
                </a:lnTo>
              </a:path>
            </a:pathLst>
          </a:custGeom>
          <a:ln w="16642">
            <a:solidFill>
              <a:srgbClr val="8A8B8B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5" name="object 45"/>
          <p:cNvSpPr txBox="1"/>
          <p:nvPr/>
        </p:nvSpPr>
        <p:spPr>
          <a:xfrm>
            <a:off x="29262011" y="18222338"/>
            <a:ext cx="12144464" cy="11799921"/>
          </a:xfrm>
          <a:prstGeom prst="rect">
            <a:avLst/>
          </a:prstGeom>
        </p:spPr>
        <p:txBody>
          <a:bodyPr vert="horz" wrap="square" lIns="0" tIns="29107" rIns="0" bIns="0" rtlCol="0">
            <a:spAutoFit/>
          </a:bodyPr>
          <a:lstStyle/>
          <a:p>
            <a:pPr marL="27720" marR="11088">
              <a:lnSpc>
                <a:spcPct val="137400"/>
              </a:lnSpc>
              <a:spcBef>
                <a:spcPts val="4846"/>
              </a:spcBef>
            </a:pP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Lugit,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eaque quiam eos </a:t>
            </a:r>
            <a:r>
              <a:rPr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amus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excea </a:t>
            </a:r>
            <a:r>
              <a:rPr sz="2728" dirty="0" smtClean="0">
                <a:solidFill>
                  <a:srgbClr val="231F20"/>
                </a:solidFill>
                <a:latin typeface="Univers"/>
                <a:cs typeface="Univers"/>
              </a:rPr>
              <a:t>veriatur,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nest,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quo im excea  voles </a:t>
            </a: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ari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torent re moluptat </a:t>
            </a: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restrupti </a:t>
            </a:r>
            <a:r>
              <a:rPr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sum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soloribus, quatus doluptatur</a:t>
            </a:r>
            <a:r>
              <a:rPr sz="2728" spc="-14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a  venis </a:t>
            </a:r>
            <a:r>
              <a:rPr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et,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ut</a:t>
            </a:r>
            <a:r>
              <a:rPr sz="2728" spc="-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quatioribus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eatissi di tet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ea quidelibus acerspe ribeaque perenda que occullaceat</a:t>
            </a:r>
            <a:r>
              <a:rPr lang="en-US" sz="2728" spc="-76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is  et explitat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volorias as 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nem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prae 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porum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autation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erchiligent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quid ut  aut moluptae perersperia quatatquat facculpa ima qui tenduntiatem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in  et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eos exerora tumquid quid ut hicium natus, vellupt</a:t>
            </a:r>
            <a:r>
              <a:rPr lang="en-US" sz="2728" spc="-120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uscitisquat.</a:t>
            </a:r>
          </a:p>
          <a:p>
            <a:pPr marL="27720">
              <a:spcBef>
                <a:spcPts val="3000"/>
              </a:spcBef>
            </a:pPr>
            <a:r>
              <a:rPr lang="en-US" sz="5457" spc="11" dirty="0" smtClean="0">
                <a:solidFill>
                  <a:srgbClr val="C13836"/>
                </a:solidFill>
                <a:latin typeface="Univers"/>
                <a:cs typeface="Univers"/>
              </a:rPr>
              <a:t>This is </a:t>
            </a:r>
            <a:r>
              <a:rPr lang="en-US" sz="5457" spc="22" dirty="0" smtClean="0">
                <a:solidFill>
                  <a:srgbClr val="C13836"/>
                </a:solidFill>
                <a:latin typeface="Univers"/>
                <a:cs typeface="Univers"/>
              </a:rPr>
              <a:t>a</a:t>
            </a:r>
            <a:r>
              <a:rPr lang="en-US" sz="5457" spc="-11" dirty="0" smtClean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lang="en-US" sz="5457" spc="22" dirty="0" smtClean="0">
                <a:solidFill>
                  <a:srgbClr val="C13836"/>
                </a:solidFill>
                <a:latin typeface="Univers"/>
                <a:cs typeface="Univers"/>
              </a:rPr>
              <a:t>subhead</a:t>
            </a:r>
            <a:endParaRPr lang="en-US" sz="5457" dirty="0" smtClean="0">
              <a:latin typeface="Univers"/>
              <a:cs typeface="Univers"/>
            </a:endParaRPr>
          </a:p>
          <a:p>
            <a:pPr marL="27720" marR="11088">
              <a:lnSpc>
                <a:spcPct val="137400"/>
              </a:lnSpc>
              <a:spcBef>
                <a:spcPts val="3045"/>
              </a:spcBef>
            </a:pPr>
            <a:r>
              <a:rPr lang="en-US" sz="2728" dirty="0" err="1" smtClean="0">
                <a:solidFill>
                  <a:srgbClr val="231F20"/>
                </a:solidFill>
                <a:latin typeface="Univers"/>
                <a:cs typeface="Univers"/>
              </a:rPr>
              <a:t>Volupta</a:t>
            </a:r>
            <a:r>
              <a:rPr lang="en-US" sz="2728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sapicius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alitas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in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si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ventin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consenem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ad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utemqua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ssumet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ate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sit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vel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incillant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event, 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am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excea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sam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que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vento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tendis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molorum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acepele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ntiatii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simintur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saeperchita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andi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occum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ipsum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velitia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dolor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alique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non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nima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vollandis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etur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?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Beaque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-22" dirty="0" err="1" smtClean="0">
                <a:solidFill>
                  <a:srgbClr val="231F20"/>
                </a:solidFill>
                <a:latin typeface="Univers"/>
                <a:cs typeface="Univers"/>
              </a:rPr>
              <a:t>etur</a:t>
            </a:r>
            <a:r>
              <a:rPr lang="en-US" sz="2728" spc="-22" dirty="0" smtClean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andit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venture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nat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doluptate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eaquae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,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simendipitem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doluptate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si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ium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non</a:t>
            </a:r>
            <a:r>
              <a:rPr lang="en-US" sz="2728" spc="-120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re 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porum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facernat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reptatustiat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porero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conem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Itature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scilit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ilic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totatesequas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saperio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rempore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omnis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discien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toreriam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exceperi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vid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et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iur</a:t>
            </a:r>
            <a:r>
              <a:rPr lang="en-US" sz="2728" spc="-98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atiosant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</a:p>
          <a:p>
            <a:pPr marL="27720" marR="11088">
              <a:lnSpc>
                <a:spcPct val="137400"/>
              </a:lnSpc>
              <a:spcBef>
                <a:spcPts val="3045"/>
              </a:spcBef>
            </a:pP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Ovid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molum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iumque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porate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omnihit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que qui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beatur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? Obit</a:t>
            </a:r>
            <a:r>
              <a:rPr lang="en-US" sz="2728" spc="-16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omnistiori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 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in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esequi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cum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aut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dion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parum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ent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re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laborpo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rerovit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22" dirty="0" err="1" smtClean="0">
                <a:solidFill>
                  <a:srgbClr val="231F20"/>
                </a:solidFill>
                <a:latin typeface="Univers"/>
                <a:cs typeface="Univers"/>
              </a:rPr>
              <a:t>fugiat</a:t>
            </a:r>
            <a:r>
              <a:rPr lang="en-US" sz="2728" spc="22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quibus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, 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ommolorem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dere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44" dirty="0" err="1" smtClean="0">
                <a:solidFill>
                  <a:srgbClr val="231F20"/>
                </a:solidFill>
                <a:latin typeface="Univers"/>
                <a:cs typeface="Univers"/>
              </a:rPr>
              <a:t>erum</a:t>
            </a:r>
            <a:r>
              <a:rPr lang="en-US" sz="2728" spc="44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con mi, que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nobit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fugiam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, con</a:t>
            </a:r>
            <a:r>
              <a:rPr lang="en-US" sz="2728" spc="-186" dirty="0" smtClean="0">
                <a:solidFill>
                  <a:srgbClr val="231F20"/>
                </a:solidFill>
                <a:latin typeface="Univers"/>
                <a:cs typeface="Univers"/>
              </a:rPr>
              <a:t> </a:t>
            </a:r>
            <a:r>
              <a:rPr lang="en-US" sz="2728" spc="33" dirty="0" err="1" smtClean="0">
                <a:solidFill>
                  <a:srgbClr val="231F20"/>
                </a:solidFill>
                <a:latin typeface="Univers"/>
                <a:cs typeface="Univers"/>
              </a:rPr>
              <a:t>proremolupta</a:t>
            </a:r>
            <a:r>
              <a:rPr lang="en-US" sz="2728" spc="33" dirty="0" smtClean="0">
                <a:solidFill>
                  <a:srgbClr val="231F20"/>
                </a:solidFill>
                <a:latin typeface="Univers"/>
                <a:cs typeface="Univers"/>
              </a:rPr>
              <a:t>.</a:t>
            </a:r>
            <a:endParaRPr lang="en-US" sz="2728" dirty="0" smtClean="0">
              <a:latin typeface="Univers"/>
              <a:cs typeface="Univer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852570" y="9395524"/>
            <a:ext cx="2708318" cy="6880933"/>
          </a:xfrm>
          <a:prstGeom prst="rect">
            <a:avLst/>
          </a:prstGeom>
        </p:spPr>
        <p:txBody>
          <a:bodyPr vert="horz" wrap="square" lIns="0" tIns="70686" rIns="0" bIns="0" rtlCol="0">
            <a:spAutoFit/>
          </a:bodyPr>
          <a:lstStyle/>
          <a:p>
            <a:pPr marL="1189155" marR="11088" indent="-1162820">
              <a:lnSpc>
                <a:spcPts val="6002"/>
              </a:lnSpc>
              <a:spcBef>
                <a:spcPts val="554"/>
              </a:spcBef>
            </a:pPr>
            <a:r>
              <a:rPr sz="5129" spc="11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29" spc="-11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ry  4</a:t>
            </a:r>
            <a:endParaRPr sz="5129" dirty="0">
              <a:latin typeface="Arial"/>
              <a:cs typeface="Arial"/>
            </a:endParaRPr>
          </a:p>
          <a:p>
            <a:pPr marL="1189155" marR="11088" indent="-1162820">
              <a:lnSpc>
                <a:spcPts val="6002"/>
              </a:lnSpc>
              <a:spcBef>
                <a:spcPts val="1724"/>
              </a:spcBef>
            </a:pPr>
            <a:r>
              <a:rPr sz="5129" spc="11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29" spc="-11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ry  3</a:t>
            </a:r>
            <a:endParaRPr sz="5129" dirty="0">
              <a:latin typeface="Arial"/>
              <a:cs typeface="Arial"/>
            </a:endParaRPr>
          </a:p>
          <a:p>
            <a:pPr marL="1189155" marR="11088" indent="-1162820">
              <a:lnSpc>
                <a:spcPts val="6002"/>
              </a:lnSpc>
              <a:spcBef>
                <a:spcPts val="1735"/>
              </a:spcBef>
            </a:pPr>
            <a:r>
              <a:rPr sz="5129" spc="11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29" spc="-11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ry  2</a:t>
            </a:r>
            <a:endParaRPr sz="5129" dirty="0">
              <a:latin typeface="Arial"/>
              <a:cs typeface="Arial"/>
            </a:endParaRPr>
          </a:p>
          <a:p>
            <a:pPr marL="1189155" marR="11088" indent="-1162820">
              <a:lnSpc>
                <a:spcPts val="6002"/>
              </a:lnSpc>
              <a:spcBef>
                <a:spcPts val="1724"/>
              </a:spcBef>
            </a:pPr>
            <a:r>
              <a:rPr sz="5129" spc="11" dirty="0">
                <a:solidFill>
                  <a:srgbClr val="2A2F2F"/>
                </a:solidFill>
                <a:latin typeface="Arial"/>
                <a:cs typeface="Arial"/>
              </a:rPr>
              <a:t>C</a:t>
            </a:r>
            <a:r>
              <a:rPr sz="5129" spc="-11" dirty="0">
                <a:solidFill>
                  <a:srgbClr val="2A2F2F"/>
                </a:solidFill>
                <a:latin typeface="Arial"/>
                <a:cs typeface="Arial"/>
              </a:rPr>
              <a:t>atego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ry  1</a:t>
            </a:r>
            <a:endParaRPr sz="5129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388358" y="12103330"/>
            <a:ext cx="326917" cy="32691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8" name="object 48"/>
          <p:cNvSpPr/>
          <p:nvPr/>
        </p:nvSpPr>
        <p:spPr>
          <a:xfrm>
            <a:off x="38388358" y="13120385"/>
            <a:ext cx="326917" cy="32691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49" name="object 49"/>
          <p:cNvSpPr/>
          <p:nvPr/>
        </p:nvSpPr>
        <p:spPr>
          <a:xfrm>
            <a:off x="38388358" y="14137443"/>
            <a:ext cx="326917" cy="32691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0" name="object 50"/>
          <p:cNvSpPr txBox="1"/>
          <p:nvPr/>
        </p:nvSpPr>
        <p:spPr>
          <a:xfrm>
            <a:off x="38849918" y="11618474"/>
            <a:ext cx="2454673" cy="3091341"/>
          </a:xfrm>
          <a:prstGeom prst="rect">
            <a:avLst/>
          </a:prstGeom>
        </p:spPr>
        <p:txBody>
          <a:bodyPr vert="horz" wrap="square" lIns="0" tIns="259189" rIns="0" bIns="0" rtlCol="0">
            <a:spAutoFit/>
          </a:bodyPr>
          <a:lstStyle/>
          <a:p>
            <a:pPr marL="27720">
              <a:spcBef>
                <a:spcPts val="2041"/>
              </a:spcBef>
            </a:pP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29" spc="-164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1</a:t>
            </a:r>
            <a:endParaRPr sz="5129" dirty="0">
              <a:latin typeface="Arial"/>
              <a:cs typeface="Arial"/>
            </a:endParaRPr>
          </a:p>
          <a:p>
            <a:pPr marL="27720">
              <a:spcBef>
                <a:spcPts val="1823"/>
              </a:spcBef>
            </a:pP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29" spc="-164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2</a:t>
            </a:r>
            <a:endParaRPr sz="5129" dirty="0">
              <a:latin typeface="Arial"/>
              <a:cs typeface="Arial"/>
            </a:endParaRPr>
          </a:p>
          <a:p>
            <a:pPr marL="27720">
              <a:spcBef>
                <a:spcPts val="1833"/>
              </a:spcBef>
            </a:pP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Series</a:t>
            </a:r>
            <a:r>
              <a:rPr sz="5129" spc="-164" dirty="0">
                <a:solidFill>
                  <a:srgbClr val="2A2F2F"/>
                </a:solidFill>
                <a:latin typeface="Arial"/>
                <a:cs typeface="Arial"/>
              </a:rPr>
              <a:t> </a:t>
            </a:r>
            <a:r>
              <a:rPr sz="5129" dirty="0">
                <a:solidFill>
                  <a:srgbClr val="2A2F2F"/>
                </a:solidFill>
                <a:latin typeface="Arial"/>
                <a:cs typeface="Arial"/>
              </a:rPr>
              <a:t>3</a:t>
            </a:r>
            <a:endParaRPr sz="5129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097931" y="7862183"/>
            <a:ext cx="0" cy="22215415"/>
          </a:xfrm>
          <a:custGeom>
            <a:avLst/>
            <a:gdLst/>
            <a:ahLst/>
            <a:cxnLst/>
            <a:rect l="l" t="t" r="r" b="b"/>
            <a:pathLst>
              <a:path h="10177780">
                <a:moveTo>
                  <a:pt x="0" y="0"/>
                </a:moveTo>
                <a:lnTo>
                  <a:pt x="0" y="10177700"/>
                </a:lnTo>
              </a:path>
            </a:pathLst>
          </a:custGeom>
          <a:ln w="5817">
            <a:solidFill>
              <a:srgbClr val="C13836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2" name="object 52"/>
          <p:cNvSpPr/>
          <p:nvPr/>
        </p:nvSpPr>
        <p:spPr>
          <a:xfrm>
            <a:off x="28630740" y="7862183"/>
            <a:ext cx="0" cy="22215415"/>
          </a:xfrm>
          <a:custGeom>
            <a:avLst/>
            <a:gdLst/>
            <a:ahLst/>
            <a:cxnLst/>
            <a:rect l="l" t="t" r="r" b="b"/>
            <a:pathLst>
              <a:path h="10177780">
                <a:moveTo>
                  <a:pt x="0" y="0"/>
                </a:moveTo>
                <a:lnTo>
                  <a:pt x="0" y="10177700"/>
                </a:lnTo>
              </a:path>
            </a:pathLst>
          </a:custGeom>
          <a:ln w="5817">
            <a:solidFill>
              <a:srgbClr val="C13836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3" name="object 53"/>
          <p:cNvSpPr txBox="1"/>
          <p:nvPr/>
        </p:nvSpPr>
        <p:spPr>
          <a:xfrm>
            <a:off x="29262011" y="7699516"/>
            <a:ext cx="3276594" cy="873372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marL="27720">
              <a:spcBef>
                <a:spcPts val="262"/>
              </a:spcBef>
            </a:pP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Chart</a:t>
            </a:r>
            <a:r>
              <a:rPr sz="5457" spc="-120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title</a:t>
            </a:r>
            <a:endParaRPr sz="5457">
              <a:latin typeface="Univers"/>
              <a:cs typeface="Univer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9311917" y="8932861"/>
            <a:ext cx="2221819" cy="0"/>
          </a:xfrm>
          <a:custGeom>
            <a:avLst/>
            <a:gdLst/>
            <a:ahLst/>
            <a:cxnLst/>
            <a:rect l="l" t="t" r="r" b="b"/>
            <a:pathLst>
              <a:path w="1017905">
                <a:moveTo>
                  <a:pt x="0" y="0"/>
                </a:moveTo>
                <a:lnTo>
                  <a:pt x="1017368" y="0"/>
                </a:lnTo>
              </a:path>
            </a:pathLst>
          </a:custGeom>
          <a:ln w="5123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5" name="object 55"/>
          <p:cNvSpPr/>
          <p:nvPr/>
        </p:nvSpPr>
        <p:spPr>
          <a:xfrm>
            <a:off x="18511507" y="18910289"/>
            <a:ext cx="5488710" cy="5488710"/>
          </a:xfrm>
          <a:custGeom>
            <a:avLst/>
            <a:gdLst/>
            <a:ahLst/>
            <a:cxnLst/>
            <a:rect l="l" t="t" r="r" b="b"/>
            <a:pathLst>
              <a:path w="2514600" h="2514600">
                <a:moveTo>
                  <a:pt x="1257198" y="0"/>
                </a:moveTo>
                <a:lnTo>
                  <a:pt x="1208975" y="907"/>
                </a:lnTo>
                <a:lnTo>
                  <a:pt x="1161211" y="3609"/>
                </a:lnTo>
                <a:lnTo>
                  <a:pt x="1113939" y="8072"/>
                </a:lnTo>
                <a:lnTo>
                  <a:pt x="1067191" y="14264"/>
                </a:lnTo>
                <a:lnTo>
                  <a:pt x="1021000" y="22152"/>
                </a:lnTo>
                <a:lnTo>
                  <a:pt x="975399" y="31704"/>
                </a:lnTo>
                <a:lnTo>
                  <a:pt x="930419" y="42887"/>
                </a:lnTo>
                <a:lnTo>
                  <a:pt x="886094" y="55669"/>
                </a:lnTo>
                <a:lnTo>
                  <a:pt x="842456" y="70017"/>
                </a:lnTo>
                <a:lnTo>
                  <a:pt x="799537" y="85898"/>
                </a:lnTo>
                <a:lnTo>
                  <a:pt x="757371" y="103280"/>
                </a:lnTo>
                <a:lnTo>
                  <a:pt x="715989" y="122131"/>
                </a:lnTo>
                <a:lnTo>
                  <a:pt x="675425" y="142417"/>
                </a:lnTo>
                <a:lnTo>
                  <a:pt x="635710" y="164107"/>
                </a:lnTo>
                <a:lnTo>
                  <a:pt x="596878" y="187167"/>
                </a:lnTo>
                <a:lnTo>
                  <a:pt x="558961" y="211566"/>
                </a:lnTo>
                <a:lnTo>
                  <a:pt x="521991" y="237270"/>
                </a:lnTo>
                <a:lnTo>
                  <a:pt x="486001" y="264247"/>
                </a:lnTo>
                <a:lnTo>
                  <a:pt x="451024" y="292465"/>
                </a:lnTo>
                <a:lnTo>
                  <a:pt x="417092" y="321891"/>
                </a:lnTo>
                <a:lnTo>
                  <a:pt x="384238" y="352492"/>
                </a:lnTo>
                <a:lnTo>
                  <a:pt x="352494" y="384235"/>
                </a:lnTo>
                <a:lnTo>
                  <a:pt x="321893" y="417090"/>
                </a:lnTo>
                <a:lnTo>
                  <a:pt x="292467" y="451022"/>
                </a:lnTo>
                <a:lnTo>
                  <a:pt x="264249" y="485999"/>
                </a:lnTo>
                <a:lnTo>
                  <a:pt x="237272" y="521988"/>
                </a:lnTo>
                <a:lnTo>
                  <a:pt x="211567" y="558958"/>
                </a:lnTo>
                <a:lnTo>
                  <a:pt x="187169" y="596875"/>
                </a:lnTo>
                <a:lnTo>
                  <a:pt x="164108" y="635708"/>
                </a:lnTo>
                <a:lnTo>
                  <a:pt x="142418" y="675422"/>
                </a:lnTo>
                <a:lnTo>
                  <a:pt x="122132" y="715987"/>
                </a:lnTo>
                <a:lnTo>
                  <a:pt x="103281" y="757368"/>
                </a:lnTo>
                <a:lnTo>
                  <a:pt x="85899" y="799535"/>
                </a:lnTo>
                <a:lnTo>
                  <a:pt x="70017" y="842454"/>
                </a:lnTo>
                <a:lnTo>
                  <a:pt x="55670" y="886092"/>
                </a:lnTo>
                <a:lnTo>
                  <a:pt x="42888" y="930417"/>
                </a:lnTo>
                <a:lnTo>
                  <a:pt x="31705" y="975397"/>
                </a:lnTo>
                <a:lnTo>
                  <a:pt x="22153" y="1020999"/>
                </a:lnTo>
                <a:lnTo>
                  <a:pt x="14264" y="1067190"/>
                </a:lnTo>
                <a:lnTo>
                  <a:pt x="8072" y="1113938"/>
                </a:lnTo>
                <a:lnTo>
                  <a:pt x="3609" y="1161211"/>
                </a:lnTo>
                <a:lnTo>
                  <a:pt x="907" y="1208975"/>
                </a:lnTo>
                <a:lnTo>
                  <a:pt x="0" y="1257198"/>
                </a:lnTo>
                <a:lnTo>
                  <a:pt x="907" y="1305421"/>
                </a:lnTo>
                <a:lnTo>
                  <a:pt x="3609" y="1353185"/>
                </a:lnTo>
                <a:lnTo>
                  <a:pt x="8072" y="1400457"/>
                </a:lnTo>
                <a:lnTo>
                  <a:pt x="14264" y="1447205"/>
                </a:lnTo>
                <a:lnTo>
                  <a:pt x="22153" y="1493396"/>
                </a:lnTo>
                <a:lnTo>
                  <a:pt x="31705" y="1538997"/>
                </a:lnTo>
                <a:lnTo>
                  <a:pt x="42888" y="1583977"/>
                </a:lnTo>
                <a:lnTo>
                  <a:pt x="55670" y="1628302"/>
                </a:lnTo>
                <a:lnTo>
                  <a:pt x="70017" y="1671940"/>
                </a:lnTo>
                <a:lnTo>
                  <a:pt x="85899" y="1714859"/>
                </a:lnTo>
                <a:lnTo>
                  <a:pt x="103281" y="1757025"/>
                </a:lnTo>
                <a:lnTo>
                  <a:pt x="122132" y="1798407"/>
                </a:lnTo>
                <a:lnTo>
                  <a:pt x="142418" y="1838971"/>
                </a:lnTo>
                <a:lnTo>
                  <a:pt x="164108" y="1878686"/>
                </a:lnTo>
                <a:lnTo>
                  <a:pt x="187169" y="1917518"/>
                </a:lnTo>
                <a:lnTo>
                  <a:pt x="211567" y="1955435"/>
                </a:lnTo>
                <a:lnTo>
                  <a:pt x="237272" y="1992405"/>
                </a:lnTo>
                <a:lnTo>
                  <a:pt x="264249" y="2028395"/>
                </a:lnTo>
                <a:lnTo>
                  <a:pt x="292467" y="2063372"/>
                </a:lnTo>
                <a:lnTo>
                  <a:pt x="321893" y="2097304"/>
                </a:lnTo>
                <a:lnTo>
                  <a:pt x="352494" y="2130158"/>
                </a:lnTo>
                <a:lnTo>
                  <a:pt x="384238" y="2161902"/>
                </a:lnTo>
                <a:lnTo>
                  <a:pt x="417092" y="2192503"/>
                </a:lnTo>
                <a:lnTo>
                  <a:pt x="451024" y="2221929"/>
                </a:lnTo>
                <a:lnTo>
                  <a:pt x="486001" y="2250147"/>
                </a:lnTo>
                <a:lnTo>
                  <a:pt x="521991" y="2277124"/>
                </a:lnTo>
                <a:lnTo>
                  <a:pt x="558961" y="2302829"/>
                </a:lnTo>
                <a:lnTo>
                  <a:pt x="596878" y="2327227"/>
                </a:lnTo>
                <a:lnTo>
                  <a:pt x="635710" y="2350288"/>
                </a:lnTo>
                <a:lnTo>
                  <a:pt x="675425" y="2371978"/>
                </a:lnTo>
                <a:lnTo>
                  <a:pt x="715989" y="2392264"/>
                </a:lnTo>
                <a:lnTo>
                  <a:pt x="757371" y="2411115"/>
                </a:lnTo>
                <a:lnTo>
                  <a:pt x="799537" y="2428497"/>
                </a:lnTo>
                <a:lnTo>
                  <a:pt x="842456" y="2444379"/>
                </a:lnTo>
                <a:lnTo>
                  <a:pt x="886094" y="2458726"/>
                </a:lnTo>
                <a:lnTo>
                  <a:pt x="930419" y="2471508"/>
                </a:lnTo>
                <a:lnTo>
                  <a:pt x="975399" y="2482691"/>
                </a:lnTo>
                <a:lnTo>
                  <a:pt x="1021000" y="2492243"/>
                </a:lnTo>
                <a:lnTo>
                  <a:pt x="1067191" y="2500132"/>
                </a:lnTo>
                <a:lnTo>
                  <a:pt x="1113939" y="2506324"/>
                </a:lnTo>
                <a:lnTo>
                  <a:pt x="1161211" y="2510787"/>
                </a:lnTo>
                <a:lnTo>
                  <a:pt x="1208975" y="2513489"/>
                </a:lnTo>
                <a:lnTo>
                  <a:pt x="1257198" y="2514396"/>
                </a:lnTo>
                <a:lnTo>
                  <a:pt x="1305421" y="2513489"/>
                </a:lnTo>
                <a:lnTo>
                  <a:pt x="1353185" y="2510787"/>
                </a:lnTo>
                <a:lnTo>
                  <a:pt x="1400457" y="2506324"/>
                </a:lnTo>
                <a:lnTo>
                  <a:pt x="1447205" y="2500132"/>
                </a:lnTo>
                <a:lnTo>
                  <a:pt x="1493396" y="2492243"/>
                </a:lnTo>
                <a:lnTo>
                  <a:pt x="1538997" y="2482691"/>
                </a:lnTo>
                <a:lnTo>
                  <a:pt x="1583977" y="2471508"/>
                </a:lnTo>
                <a:lnTo>
                  <a:pt x="1628302" y="2458726"/>
                </a:lnTo>
                <a:lnTo>
                  <a:pt x="1671940" y="2444379"/>
                </a:lnTo>
                <a:lnTo>
                  <a:pt x="1714859" y="2428497"/>
                </a:lnTo>
                <a:lnTo>
                  <a:pt x="1757025" y="2411115"/>
                </a:lnTo>
                <a:lnTo>
                  <a:pt x="1798407" y="2392264"/>
                </a:lnTo>
                <a:lnTo>
                  <a:pt x="1838971" y="2371978"/>
                </a:lnTo>
                <a:lnTo>
                  <a:pt x="1878686" y="2350288"/>
                </a:lnTo>
                <a:lnTo>
                  <a:pt x="1917518" y="2327227"/>
                </a:lnTo>
                <a:lnTo>
                  <a:pt x="1955435" y="2302829"/>
                </a:lnTo>
                <a:lnTo>
                  <a:pt x="1992405" y="2277124"/>
                </a:lnTo>
                <a:lnTo>
                  <a:pt x="2028395" y="2250147"/>
                </a:lnTo>
                <a:lnTo>
                  <a:pt x="2063372" y="2221929"/>
                </a:lnTo>
                <a:lnTo>
                  <a:pt x="2097304" y="2192503"/>
                </a:lnTo>
                <a:lnTo>
                  <a:pt x="2130158" y="2161902"/>
                </a:lnTo>
                <a:lnTo>
                  <a:pt x="2161902" y="2130158"/>
                </a:lnTo>
                <a:lnTo>
                  <a:pt x="2192503" y="2097304"/>
                </a:lnTo>
                <a:lnTo>
                  <a:pt x="2221929" y="2063372"/>
                </a:lnTo>
                <a:lnTo>
                  <a:pt x="2250147" y="2028395"/>
                </a:lnTo>
                <a:lnTo>
                  <a:pt x="2277124" y="1992405"/>
                </a:lnTo>
                <a:lnTo>
                  <a:pt x="2302829" y="1955435"/>
                </a:lnTo>
                <a:lnTo>
                  <a:pt x="2327227" y="1917518"/>
                </a:lnTo>
                <a:lnTo>
                  <a:pt x="2350288" y="1878686"/>
                </a:lnTo>
                <a:lnTo>
                  <a:pt x="2371978" y="1838971"/>
                </a:lnTo>
                <a:lnTo>
                  <a:pt x="2392264" y="1798407"/>
                </a:lnTo>
                <a:lnTo>
                  <a:pt x="2411115" y="1757025"/>
                </a:lnTo>
                <a:lnTo>
                  <a:pt x="2428497" y="1714859"/>
                </a:lnTo>
                <a:lnTo>
                  <a:pt x="2444379" y="1671940"/>
                </a:lnTo>
                <a:lnTo>
                  <a:pt x="2458726" y="1628302"/>
                </a:lnTo>
                <a:lnTo>
                  <a:pt x="2471508" y="1583977"/>
                </a:lnTo>
                <a:lnTo>
                  <a:pt x="2482691" y="1538997"/>
                </a:lnTo>
                <a:lnTo>
                  <a:pt x="2492243" y="1493396"/>
                </a:lnTo>
                <a:lnTo>
                  <a:pt x="2500132" y="1447205"/>
                </a:lnTo>
                <a:lnTo>
                  <a:pt x="2506324" y="1400457"/>
                </a:lnTo>
                <a:lnTo>
                  <a:pt x="2510787" y="1353185"/>
                </a:lnTo>
                <a:lnTo>
                  <a:pt x="2513489" y="1305421"/>
                </a:lnTo>
                <a:lnTo>
                  <a:pt x="2514396" y="1257198"/>
                </a:lnTo>
                <a:lnTo>
                  <a:pt x="2513489" y="1208975"/>
                </a:lnTo>
                <a:lnTo>
                  <a:pt x="2510787" y="1161211"/>
                </a:lnTo>
                <a:lnTo>
                  <a:pt x="2506324" y="1113938"/>
                </a:lnTo>
                <a:lnTo>
                  <a:pt x="2500132" y="1067190"/>
                </a:lnTo>
                <a:lnTo>
                  <a:pt x="2492243" y="1020999"/>
                </a:lnTo>
                <a:lnTo>
                  <a:pt x="2482691" y="975397"/>
                </a:lnTo>
                <a:lnTo>
                  <a:pt x="2471508" y="930417"/>
                </a:lnTo>
                <a:lnTo>
                  <a:pt x="2458726" y="886092"/>
                </a:lnTo>
                <a:lnTo>
                  <a:pt x="2444379" y="842454"/>
                </a:lnTo>
                <a:lnTo>
                  <a:pt x="2428497" y="799535"/>
                </a:lnTo>
                <a:lnTo>
                  <a:pt x="2411115" y="757368"/>
                </a:lnTo>
                <a:lnTo>
                  <a:pt x="2392264" y="715987"/>
                </a:lnTo>
                <a:lnTo>
                  <a:pt x="2371978" y="675422"/>
                </a:lnTo>
                <a:lnTo>
                  <a:pt x="2350288" y="635708"/>
                </a:lnTo>
                <a:lnTo>
                  <a:pt x="2327227" y="596875"/>
                </a:lnTo>
                <a:lnTo>
                  <a:pt x="2302829" y="558958"/>
                </a:lnTo>
                <a:lnTo>
                  <a:pt x="2277124" y="521988"/>
                </a:lnTo>
                <a:lnTo>
                  <a:pt x="2250147" y="485999"/>
                </a:lnTo>
                <a:lnTo>
                  <a:pt x="2221929" y="451022"/>
                </a:lnTo>
                <a:lnTo>
                  <a:pt x="2192503" y="417090"/>
                </a:lnTo>
                <a:lnTo>
                  <a:pt x="2161902" y="384235"/>
                </a:lnTo>
                <a:lnTo>
                  <a:pt x="2130158" y="352492"/>
                </a:lnTo>
                <a:lnTo>
                  <a:pt x="2097304" y="321891"/>
                </a:lnTo>
                <a:lnTo>
                  <a:pt x="2063372" y="292465"/>
                </a:lnTo>
                <a:lnTo>
                  <a:pt x="2028395" y="264247"/>
                </a:lnTo>
                <a:lnTo>
                  <a:pt x="1992405" y="237270"/>
                </a:lnTo>
                <a:lnTo>
                  <a:pt x="1955435" y="211566"/>
                </a:lnTo>
                <a:lnTo>
                  <a:pt x="1917518" y="187167"/>
                </a:lnTo>
                <a:lnTo>
                  <a:pt x="1878686" y="164107"/>
                </a:lnTo>
                <a:lnTo>
                  <a:pt x="1838971" y="142417"/>
                </a:lnTo>
                <a:lnTo>
                  <a:pt x="1798407" y="122131"/>
                </a:lnTo>
                <a:lnTo>
                  <a:pt x="1757025" y="103280"/>
                </a:lnTo>
                <a:lnTo>
                  <a:pt x="1714859" y="85898"/>
                </a:lnTo>
                <a:lnTo>
                  <a:pt x="1671940" y="70017"/>
                </a:lnTo>
                <a:lnTo>
                  <a:pt x="1628302" y="55669"/>
                </a:lnTo>
                <a:lnTo>
                  <a:pt x="1583977" y="42887"/>
                </a:lnTo>
                <a:lnTo>
                  <a:pt x="1538997" y="31704"/>
                </a:lnTo>
                <a:lnTo>
                  <a:pt x="1493396" y="22152"/>
                </a:lnTo>
                <a:lnTo>
                  <a:pt x="1447205" y="14264"/>
                </a:lnTo>
                <a:lnTo>
                  <a:pt x="1400457" y="8072"/>
                </a:lnTo>
                <a:lnTo>
                  <a:pt x="1353185" y="3609"/>
                </a:lnTo>
                <a:lnTo>
                  <a:pt x="1305421" y="907"/>
                </a:lnTo>
                <a:lnTo>
                  <a:pt x="1257198" y="0"/>
                </a:lnTo>
                <a:close/>
              </a:path>
            </a:pathLst>
          </a:custGeom>
          <a:solidFill>
            <a:srgbClr val="C13836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6" name="object 56"/>
          <p:cNvSpPr/>
          <p:nvPr/>
        </p:nvSpPr>
        <p:spPr>
          <a:xfrm>
            <a:off x="18511507" y="18910263"/>
            <a:ext cx="2744355" cy="2744355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1257198" y="0"/>
                </a:moveTo>
                <a:lnTo>
                  <a:pt x="1208975" y="907"/>
                </a:lnTo>
                <a:lnTo>
                  <a:pt x="1161211" y="3609"/>
                </a:lnTo>
                <a:lnTo>
                  <a:pt x="1113939" y="8072"/>
                </a:lnTo>
                <a:lnTo>
                  <a:pt x="1067191" y="14264"/>
                </a:lnTo>
                <a:lnTo>
                  <a:pt x="1021000" y="22153"/>
                </a:lnTo>
                <a:lnTo>
                  <a:pt x="975399" y="31705"/>
                </a:lnTo>
                <a:lnTo>
                  <a:pt x="930419" y="42888"/>
                </a:lnTo>
                <a:lnTo>
                  <a:pt x="886094" y="55670"/>
                </a:lnTo>
                <a:lnTo>
                  <a:pt x="842456" y="70017"/>
                </a:lnTo>
                <a:lnTo>
                  <a:pt x="799537" y="85899"/>
                </a:lnTo>
                <a:lnTo>
                  <a:pt x="757371" y="103281"/>
                </a:lnTo>
                <a:lnTo>
                  <a:pt x="715989" y="122132"/>
                </a:lnTo>
                <a:lnTo>
                  <a:pt x="675425" y="142418"/>
                </a:lnTo>
                <a:lnTo>
                  <a:pt x="635710" y="164108"/>
                </a:lnTo>
                <a:lnTo>
                  <a:pt x="596878" y="187169"/>
                </a:lnTo>
                <a:lnTo>
                  <a:pt x="558961" y="211567"/>
                </a:lnTo>
                <a:lnTo>
                  <a:pt x="521991" y="237272"/>
                </a:lnTo>
                <a:lnTo>
                  <a:pt x="486001" y="264249"/>
                </a:lnTo>
                <a:lnTo>
                  <a:pt x="451024" y="292467"/>
                </a:lnTo>
                <a:lnTo>
                  <a:pt x="417092" y="321893"/>
                </a:lnTo>
                <a:lnTo>
                  <a:pt x="384238" y="352494"/>
                </a:lnTo>
                <a:lnTo>
                  <a:pt x="352494" y="384238"/>
                </a:lnTo>
                <a:lnTo>
                  <a:pt x="321893" y="417092"/>
                </a:lnTo>
                <a:lnTo>
                  <a:pt x="292467" y="451024"/>
                </a:lnTo>
                <a:lnTo>
                  <a:pt x="264249" y="486001"/>
                </a:lnTo>
                <a:lnTo>
                  <a:pt x="237272" y="521991"/>
                </a:lnTo>
                <a:lnTo>
                  <a:pt x="211567" y="558961"/>
                </a:lnTo>
                <a:lnTo>
                  <a:pt x="187169" y="596878"/>
                </a:lnTo>
                <a:lnTo>
                  <a:pt x="164108" y="635710"/>
                </a:lnTo>
                <a:lnTo>
                  <a:pt x="142418" y="675425"/>
                </a:lnTo>
                <a:lnTo>
                  <a:pt x="122132" y="715989"/>
                </a:lnTo>
                <a:lnTo>
                  <a:pt x="103281" y="757371"/>
                </a:lnTo>
                <a:lnTo>
                  <a:pt x="85899" y="799537"/>
                </a:lnTo>
                <a:lnTo>
                  <a:pt x="70017" y="842456"/>
                </a:lnTo>
                <a:lnTo>
                  <a:pt x="55670" y="886094"/>
                </a:lnTo>
                <a:lnTo>
                  <a:pt x="42888" y="930419"/>
                </a:lnTo>
                <a:lnTo>
                  <a:pt x="31705" y="975399"/>
                </a:lnTo>
                <a:lnTo>
                  <a:pt x="22153" y="1021000"/>
                </a:lnTo>
                <a:lnTo>
                  <a:pt x="14264" y="1067191"/>
                </a:lnTo>
                <a:lnTo>
                  <a:pt x="8072" y="1113939"/>
                </a:lnTo>
                <a:lnTo>
                  <a:pt x="3609" y="1161211"/>
                </a:lnTo>
                <a:lnTo>
                  <a:pt x="907" y="1208975"/>
                </a:lnTo>
                <a:lnTo>
                  <a:pt x="0" y="1257198"/>
                </a:lnTo>
                <a:lnTo>
                  <a:pt x="1257198" y="1257198"/>
                </a:lnTo>
                <a:lnTo>
                  <a:pt x="1257198" y="0"/>
                </a:lnTo>
                <a:close/>
              </a:path>
            </a:pathLst>
          </a:custGeom>
          <a:solidFill>
            <a:srgbClr val="FFD24E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7" name="object 57"/>
          <p:cNvSpPr/>
          <p:nvPr/>
        </p:nvSpPr>
        <p:spPr>
          <a:xfrm>
            <a:off x="21255641" y="18908800"/>
            <a:ext cx="2744355" cy="2744355"/>
          </a:xfrm>
          <a:custGeom>
            <a:avLst/>
            <a:gdLst/>
            <a:ahLst/>
            <a:cxnLst/>
            <a:rect l="l" t="t" r="r" b="b"/>
            <a:pathLst>
              <a:path w="1257300" h="1257300">
                <a:moveTo>
                  <a:pt x="0" y="0"/>
                </a:moveTo>
                <a:lnTo>
                  <a:pt x="0" y="1257198"/>
                </a:lnTo>
                <a:lnTo>
                  <a:pt x="1257198" y="1257198"/>
                </a:lnTo>
                <a:lnTo>
                  <a:pt x="1256290" y="1208975"/>
                </a:lnTo>
                <a:lnTo>
                  <a:pt x="1253588" y="1161211"/>
                </a:lnTo>
                <a:lnTo>
                  <a:pt x="1249125" y="1113939"/>
                </a:lnTo>
                <a:lnTo>
                  <a:pt x="1242933" y="1067191"/>
                </a:lnTo>
                <a:lnTo>
                  <a:pt x="1235045" y="1021000"/>
                </a:lnTo>
                <a:lnTo>
                  <a:pt x="1225493" y="975399"/>
                </a:lnTo>
                <a:lnTo>
                  <a:pt x="1214310" y="930419"/>
                </a:lnTo>
                <a:lnTo>
                  <a:pt x="1201528" y="886094"/>
                </a:lnTo>
                <a:lnTo>
                  <a:pt x="1187180" y="842456"/>
                </a:lnTo>
                <a:lnTo>
                  <a:pt x="1171299" y="799537"/>
                </a:lnTo>
                <a:lnTo>
                  <a:pt x="1153916" y="757371"/>
                </a:lnTo>
                <a:lnTo>
                  <a:pt x="1135066" y="715989"/>
                </a:lnTo>
                <a:lnTo>
                  <a:pt x="1114779" y="675425"/>
                </a:lnTo>
                <a:lnTo>
                  <a:pt x="1093089" y="635710"/>
                </a:lnTo>
                <a:lnTo>
                  <a:pt x="1070029" y="596878"/>
                </a:lnTo>
                <a:lnTo>
                  <a:pt x="1045630" y="558961"/>
                </a:lnTo>
                <a:lnTo>
                  <a:pt x="1019926" y="521991"/>
                </a:lnTo>
                <a:lnTo>
                  <a:pt x="992949" y="486001"/>
                </a:lnTo>
                <a:lnTo>
                  <a:pt x="964731" y="451024"/>
                </a:lnTo>
                <a:lnTo>
                  <a:pt x="935305" y="417092"/>
                </a:lnTo>
                <a:lnTo>
                  <a:pt x="904704" y="384238"/>
                </a:lnTo>
                <a:lnTo>
                  <a:pt x="872960" y="352494"/>
                </a:lnTo>
                <a:lnTo>
                  <a:pt x="840105" y="321893"/>
                </a:lnTo>
                <a:lnTo>
                  <a:pt x="806174" y="292467"/>
                </a:lnTo>
                <a:lnTo>
                  <a:pt x="771196" y="264249"/>
                </a:lnTo>
                <a:lnTo>
                  <a:pt x="735207" y="237272"/>
                </a:lnTo>
                <a:lnTo>
                  <a:pt x="698237" y="211567"/>
                </a:lnTo>
                <a:lnTo>
                  <a:pt x="660320" y="187169"/>
                </a:lnTo>
                <a:lnTo>
                  <a:pt x="621487" y="164108"/>
                </a:lnTo>
                <a:lnTo>
                  <a:pt x="581773" y="142418"/>
                </a:lnTo>
                <a:lnTo>
                  <a:pt x="541208" y="122132"/>
                </a:lnTo>
                <a:lnTo>
                  <a:pt x="499827" y="103281"/>
                </a:lnTo>
                <a:lnTo>
                  <a:pt x="457660" y="85899"/>
                </a:lnTo>
                <a:lnTo>
                  <a:pt x="414742" y="70017"/>
                </a:lnTo>
                <a:lnTo>
                  <a:pt x="371104" y="55670"/>
                </a:lnTo>
                <a:lnTo>
                  <a:pt x="326778" y="42888"/>
                </a:lnTo>
                <a:lnTo>
                  <a:pt x="281799" y="31705"/>
                </a:lnTo>
                <a:lnTo>
                  <a:pt x="236197" y="22153"/>
                </a:lnTo>
                <a:lnTo>
                  <a:pt x="190006" y="14264"/>
                </a:lnTo>
                <a:lnTo>
                  <a:pt x="143258" y="8072"/>
                </a:lnTo>
                <a:lnTo>
                  <a:pt x="95986" y="3609"/>
                </a:lnTo>
                <a:lnTo>
                  <a:pt x="48222" y="90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58" name="object 58"/>
          <p:cNvSpPr txBox="1"/>
          <p:nvPr/>
        </p:nvSpPr>
        <p:spPr>
          <a:xfrm>
            <a:off x="24862654" y="22456103"/>
            <a:ext cx="2188554" cy="796600"/>
          </a:xfrm>
          <a:prstGeom prst="rect">
            <a:avLst/>
          </a:prstGeom>
        </p:spPr>
        <p:txBody>
          <a:bodyPr vert="horz" wrap="square" lIns="0" tIns="27721" rIns="0" bIns="0" rtlCol="0">
            <a:spAutoFit/>
          </a:bodyPr>
          <a:lstStyle/>
          <a:p>
            <a:pPr marL="105333">
              <a:spcBef>
                <a:spcPts val="218"/>
              </a:spcBef>
            </a:pPr>
            <a:r>
              <a:rPr sz="2619" b="1" spc="-33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619" b="1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19" b="1" spc="-33" dirty="0">
                <a:solidFill>
                  <a:srgbClr val="231F20"/>
                </a:solidFill>
                <a:latin typeface="Arial"/>
                <a:cs typeface="Arial"/>
              </a:rPr>
              <a:t>Three</a:t>
            </a:r>
            <a:endParaRPr sz="2619">
              <a:latin typeface="Arial"/>
              <a:cs typeface="Arial"/>
            </a:endParaRPr>
          </a:p>
          <a:p>
            <a:pPr marL="27720">
              <a:spcBef>
                <a:spcPts val="76"/>
              </a:spcBef>
            </a:pPr>
            <a:r>
              <a:rPr sz="2292" spc="-44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92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92" spc="-55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92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794714" y="19101672"/>
            <a:ext cx="2188554" cy="796600"/>
          </a:xfrm>
          <a:prstGeom prst="rect">
            <a:avLst/>
          </a:prstGeom>
        </p:spPr>
        <p:txBody>
          <a:bodyPr vert="horz" wrap="square" lIns="0" tIns="27721" rIns="0" bIns="0" rtlCol="0">
            <a:spAutoFit/>
          </a:bodyPr>
          <a:lstStyle/>
          <a:p>
            <a:pPr marL="1386" algn="ctr">
              <a:spcBef>
                <a:spcPts val="218"/>
              </a:spcBef>
            </a:pPr>
            <a:r>
              <a:rPr sz="2619" b="1" spc="-33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619" b="1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19" b="1" spc="-98" dirty="0">
                <a:solidFill>
                  <a:srgbClr val="231F20"/>
                </a:solidFill>
                <a:latin typeface="Arial"/>
                <a:cs typeface="Arial"/>
              </a:rPr>
              <a:t>Two</a:t>
            </a:r>
            <a:endParaRPr sz="2619">
              <a:latin typeface="Arial"/>
              <a:cs typeface="Arial"/>
            </a:endParaRPr>
          </a:p>
          <a:p>
            <a:pPr algn="ctr">
              <a:spcBef>
                <a:spcPts val="76"/>
              </a:spcBef>
            </a:pPr>
            <a:r>
              <a:rPr sz="2292" spc="-44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92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92" spc="-55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92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745681" y="19101672"/>
            <a:ext cx="2188554" cy="796600"/>
          </a:xfrm>
          <a:prstGeom prst="rect">
            <a:avLst/>
          </a:prstGeom>
        </p:spPr>
        <p:txBody>
          <a:bodyPr vert="horz" wrap="square" lIns="0" tIns="27721" rIns="0" bIns="0" rtlCol="0">
            <a:spAutoFit/>
          </a:bodyPr>
          <a:lstStyle/>
          <a:p>
            <a:pPr marL="1386" algn="ctr">
              <a:spcBef>
                <a:spcPts val="218"/>
              </a:spcBef>
            </a:pPr>
            <a:r>
              <a:rPr sz="2619" b="1" spc="-33" dirty="0">
                <a:solidFill>
                  <a:srgbClr val="231F20"/>
                </a:solidFill>
                <a:latin typeface="Arial"/>
                <a:cs typeface="Arial"/>
              </a:rPr>
              <a:t>Factor</a:t>
            </a:r>
            <a:r>
              <a:rPr sz="2619" b="1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19" b="1" spc="-33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endParaRPr sz="2619" dirty="0">
              <a:latin typeface="Arial"/>
              <a:cs typeface="Arial"/>
            </a:endParaRPr>
          </a:p>
          <a:p>
            <a:pPr algn="ctr">
              <a:spcBef>
                <a:spcPts val="76"/>
              </a:spcBef>
            </a:pPr>
            <a:r>
              <a:rPr sz="2292" spc="-44" dirty="0">
                <a:solidFill>
                  <a:srgbClr val="231F20"/>
                </a:solidFill>
                <a:latin typeface="Arial"/>
                <a:cs typeface="Arial"/>
              </a:rPr>
              <a:t>Descriptive</a:t>
            </a:r>
            <a:r>
              <a:rPr sz="2292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92" spc="-55" dirty="0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2292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279588" y="20083801"/>
            <a:ext cx="522536" cy="664780"/>
          </a:xfrm>
          <a:prstGeom prst="rect">
            <a:avLst/>
          </a:prstGeom>
        </p:spPr>
        <p:txBody>
          <a:bodyPr vert="horz" wrap="square" lIns="0" tIns="26335" rIns="0" bIns="0" rtlCol="0">
            <a:spAutoFit/>
          </a:bodyPr>
          <a:lstStyle/>
          <a:p>
            <a:pPr marL="27720">
              <a:spcBef>
                <a:spcPts val="207"/>
              </a:spcBef>
            </a:pPr>
            <a:r>
              <a:rPr sz="4147" b="1" spc="-11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4147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295516" y="20008128"/>
            <a:ext cx="3435988" cy="1119701"/>
          </a:xfrm>
          <a:prstGeom prst="rect">
            <a:avLst/>
          </a:prstGeom>
        </p:spPr>
        <p:txBody>
          <a:bodyPr vert="horz" wrap="square" lIns="0" tIns="27721" rIns="0" bIns="0" rtlCol="0">
            <a:spAutoFit/>
          </a:bodyPr>
          <a:lstStyle/>
          <a:p>
            <a:pPr marL="27720">
              <a:spcBef>
                <a:spcPts val="218"/>
              </a:spcBef>
              <a:tabLst>
                <a:tab pos="2422657" algn="l"/>
              </a:tabLst>
            </a:pPr>
            <a:r>
              <a:rPr sz="7094" b="1" spc="-76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7094" b="1" dirty="0">
                <a:solidFill>
                  <a:srgbClr val="FFFFFF"/>
                </a:solidFill>
                <a:latin typeface="Arial"/>
                <a:cs typeface="Arial"/>
              </a:rPr>
              <a:t>5	</a:t>
            </a:r>
            <a:r>
              <a:rPr sz="7094" b="1" spc="-76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7094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675303" y="20083801"/>
            <a:ext cx="522536" cy="664780"/>
          </a:xfrm>
          <a:prstGeom prst="rect">
            <a:avLst/>
          </a:prstGeom>
        </p:spPr>
        <p:txBody>
          <a:bodyPr vert="horz" wrap="square" lIns="0" tIns="26335" rIns="0" bIns="0" rtlCol="0">
            <a:spAutoFit/>
          </a:bodyPr>
          <a:lstStyle/>
          <a:p>
            <a:pPr marL="27720">
              <a:spcBef>
                <a:spcPts val="207"/>
              </a:spcBef>
            </a:pPr>
            <a:r>
              <a:rPr sz="4147" b="1" spc="-11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4147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0639484" y="22082498"/>
            <a:ext cx="1506623" cy="1119701"/>
          </a:xfrm>
          <a:prstGeom prst="rect">
            <a:avLst/>
          </a:prstGeom>
        </p:spPr>
        <p:txBody>
          <a:bodyPr vert="horz" wrap="square" lIns="0" tIns="27721" rIns="0" bIns="0" rtlCol="0">
            <a:spAutoFit/>
          </a:bodyPr>
          <a:lstStyle/>
          <a:p>
            <a:pPr marL="27720">
              <a:spcBef>
                <a:spcPts val="218"/>
              </a:spcBef>
            </a:pPr>
            <a:r>
              <a:rPr sz="7094" b="1" spc="-76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sz="6221" b="1" spc="-15" baseline="32163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6221" baseline="32163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253105" y="19811180"/>
            <a:ext cx="593224" cy="378388"/>
          </a:xfrm>
          <a:custGeom>
            <a:avLst/>
            <a:gdLst/>
            <a:ahLst/>
            <a:cxnLst/>
            <a:rect l="l" t="t" r="r" b="b"/>
            <a:pathLst>
              <a:path w="271779" h="173354">
                <a:moveTo>
                  <a:pt x="271242" y="0"/>
                </a:moveTo>
                <a:lnTo>
                  <a:pt x="0" y="172798"/>
                </a:lnTo>
              </a:path>
            </a:pathLst>
          </a:custGeom>
          <a:ln w="581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66" name="object 66"/>
          <p:cNvSpPr/>
          <p:nvPr/>
        </p:nvSpPr>
        <p:spPr>
          <a:xfrm>
            <a:off x="23481313" y="22664853"/>
            <a:ext cx="670842" cy="212064"/>
          </a:xfrm>
          <a:custGeom>
            <a:avLst/>
            <a:gdLst/>
            <a:ahLst/>
            <a:cxnLst/>
            <a:rect l="l" t="t" r="r" b="b"/>
            <a:pathLst>
              <a:path w="307340" h="97154">
                <a:moveTo>
                  <a:pt x="306721" y="96704"/>
                </a:moveTo>
                <a:lnTo>
                  <a:pt x="0" y="0"/>
                </a:lnTo>
              </a:path>
            </a:pathLst>
          </a:custGeom>
          <a:ln w="581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67" name="object 67"/>
          <p:cNvSpPr/>
          <p:nvPr/>
        </p:nvSpPr>
        <p:spPr>
          <a:xfrm>
            <a:off x="18631140" y="19811180"/>
            <a:ext cx="593224" cy="378388"/>
          </a:xfrm>
          <a:custGeom>
            <a:avLst/>
            <a:gdLst/>
            <a:ahLst/>
            <a:cxnLst/>
            <a:rect l="l" t="t" r="r" b="b"/>
            <a:pathLst>
              <a:path w="271779" h="173354">
                <a:moveTo>
                  <a:pt x="0" y="0"/>
                </a:moveTo>
                <a:lnTo>
                  <a:pt x="271242" y="172798"/>
                </a:lnTo>
              </a:path>
            </a:pathLst>
          </a:custGeom>
          <a:ln w="581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68" name="object 68"/>
          <p:cNvSpPr/>
          <p:nvPr/>
        </p:nvSpPr>
        <p:spPr>
          <a:xfrm>
            <a:off x="15812132" y="18333961"/>
            <a:ext cx="2221819" cy="0"/>
          </a:xfrm>
          <a:custGeom>
            <a:avLst/>
            <a:gdLst/>
            <a:ahLst/>
            <a:cxnLst/>
            <a:rect l="l" t="t" r="r" b="b"/>
            <a:pathLst>
              <a:path w="1017904">
                <a:moveTo>
                  <a:pt x="0" y="0"/>
                </a:moveTo>
                <a:lnTo>
                  <a:pt x="1017368" y="0"/>
                </a:lnTo>
              </a:path>
            </a:pathLst>
          </a:custGeom>
          <a:ln w="5123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69" name="object 69"/>
          <p:cNvSpPr txBox="1"/>
          <p:nvPr/>
        </p:nvSpPr>
        <p:spPr>
          <a:xfrm>
            <a:off x="15762214" y="17100618"/>
            <a:ext cx="3276594" cy="873372"/>
          </a:xfrm>
          <a:prstGeom prst="rect">
            <a:avLst/>
          </a:prstGeom>
        </p:spPr>
        <p:txBody>
          <a:bodyPr vert="horz" wrap="square" lIns="0" tIns="33265" rIns="0" bIns="0" rtlCol="0">
            <a:spAutoFit/>
          </a:bodyPr>
          <a:lstStyle/>
          <a:p>
            <a:pPr marL="27720">
              <a:spcBef>
                <a:spcPts val="262"/>
              </a:spcBef>
            </a:pP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Chart</a:t>
            </a:r>
            <a:r>
              <a:rPr sz="5457" spc="-120" dirty="0">
                <a:solidFill>
                  <a:srgbClr val="C13836"/>
                </a:solidFill>
                <a:latin typeface="Univers"/>
                <a:cs typeface="Univers"/>
              </a:rPr>
              <a:t> </a:t>
            </a:r>
            <a:r>
              <a:rPr sz="5457" spc="11" dirty="0">
                <a:solidFill>
                  <a:srgbClr val="C13836"/>
                </a:solidFill>
                <a:latin typeface="Univers"/>
                <a:cs typeface="Univers"/>
              </a:rPr>
              <a:t>title</a:t>
            </a:r>
            <a:endParaRPr sz="5457" dirty="0">
              <a:latin typeface="Univers"/>
              <a:cs typeface="Univer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211669" y="16656454"/>
            <a:ext cx="888833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76227">
              <a:spcBef>
                <a:spcPts val="229"/>
              </a:spcBef>
              <a:tabLst>
                <a:tab pos="6081589" algn="l"/>
                <a:tab pos="7667127" algn="l"/>
              </a:tabLst>
            </a:pPr>
            <a:r>
              <a:rPr lang="is-IS" sz="4500" dirty="0" smtClean="0">
                <a:solidFill>
                  <a:srgbClr val="2A2F2F"/>
                </a:solidFill>
                <a:latin typeface="Arial"/>
                <a:cs typeface="Arial"/>
              </a:rPr>
              <a:t>0	10	200</a:t>
            </a:r>
            <a:endParaRPr lang="is-IS" sz="4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4" id="{2E696604-A921-3C44-8E04-CF3841D38B8F}" vid="{DF99A969-7458-3245-8AF8-343161291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UMCOE-48x36posterTemp-HDQM</Template>
  <TotalTime>0</TotalTime>
  <Words>739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Univers</vt:lpstr>
      <vt:lpstr>Arial</vt:lpstr>
      <vt:lpstr>Office Theme</vt:lpstr>
      <vt:lpstr>This is your poster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poster title</dc:title>
  <dc:creator>Microsoft Office User</dc:creator>
  <cp:lastModifiedBy>Microsoft Office User</cp:lastModifiedBy>
  <cp:revision>1</cp:revision>
  <dcterms:created xsi:type="dcterms:W3CDTF">2019-03-13T15:35:54Z</dcterms:created>
  <dcterms:modified xsi:type="dcterms:W3CDTF">2019-03-13T15:36:12Z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2019-03-11T00:00:00Z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2019-03-11T00:00:00Z</vt:filetime>
  </property>
</Properties>
</file>