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9377600" cy="32918400"/>
  <p:notesSz cx="20104100" cy="13404850"/>
  <p:defaultTextStyle>
    <a:defPPr>
      <a:defRPr lang="en-US"/>
    </a:defPPr>
    <a:lvl1pPr marL="0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1pPr>
    <a:lvl2pPr marL="1122837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2pPr>
    <a:lvl3pPr marL="2245675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3pPr>
    <a:lvl4pPr marL="3368512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4pPr>
    <a:lvl5pPr marL="4491350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5pPr>
    <a:lvl6pPr marL="5614187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6pPr>
    <a:lvl7pPr marL="6737025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7pPr>
    <a:lvl8pPr marL="7859862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8pPr>
    <a:lvl9pPr marL="8982700" algn="l" defTabSz="2245675" rtl="0" eaLnBrk="1" latinLnBrk="0" hangingPunct="1">
      <a:defRPr sz="44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2" userDrawn="1">
          <p15:clr>
            <a:srgbClr val="A4A3A4"/>
          </p15:clr>
        </p15:guide>
        <p15:guide id="2" pos="53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1"/>
    <p:restoredTop sz="94665"/>
  </p:normalViewPr>
  <p:slideViewPr>
    <p:cSldViewPr>
      <p:cViewPr>
        <p:scale>
          <a:sx n="39" d="100"/>
          <a:sy n="39" d="100"/>
        </p:scale>
        <p:origin x="-1672" y="144"/>
      </p:cViewPr>
      <p:guideLst>
        <p:guide orient="horz" pos="7072"/>
        <p:guide pos="53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E820F-F67A-3E47-BD40-C2E806462CD8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676400"/>
            <a:ext cx="6784975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424C-95B6-0B4B-90D5-C5637163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7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03319" y="10204703"/>
            <a:ext cx="41970962" cy="1485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406640" y="18434304"/>
            <a:ext cx="345643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66685" y="985824"/>
            <a:ext cx="37644225" cy="3646832"/>
          </a:xfrm>
        </p:spPr>
        <p:txBody>
          <a:bodyPr lIns="0" tIns="0" rIns="0" bIns="0"/>
          <a:lstStyle>
            <a:lvl1pPr>
              <a:defRPr sz="23698" b="0" i="0">
                <a:solidFill>
                  <a:schemeClr val="bg1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66685" y="985824"/>
            <a:ext cx="37644225" cy="3646832"/>
          </a:xfrm>
        </p:spPr>
        <p:txBody>
          <a:bodyPr lIns="0" tIns="0" rIns="0" bIns="0"/>
          <a:lstStyle>
            <a:lvl1pPr>
              <a:defRPr sz="23698" b="0" i="0">
                <a:solidFill>
                  <a:schemeClr val="bg1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68880" y="7571232"/>
            <a:ext cx="214792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5429463" y="7571232"/>
            <a:ext cx="214792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66685" y="985824"/>
            <a:ext cx="37644225" cy="3646832"/>
          </a:xfrm>
        </p:spPr>
        <p:txBody>
          <a:bodyPr lIns="0" tIns="0" rIns="0" bIns="0"/>
          <a:lstStyle>
            <a:lvl1pPr>
              <a:defRPr sz="23698" b="0" i="0">
                <a:solidFill>
                  <a:schemeClr val="bg1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49377600" cy="7580120"/>
          </a:xfrm>
          <a:custGeom>
            <a:avLst/>
            <a:gdLst/>
            <a:ahLst/>
            <a:cxnLst/>
            <a:rect l="l" t="t" r="r" b="b"/>
            <a:pathLst>
              <a:path w="20104100" h="3086735">
                <a:moveTo>
                  <a:pt x="0" y="3086155"/>
                </a:moveTo>
                <a:lnTo>
                  <a:pt x="20104099" y="3086155"/>
                </a:lnTo>
                <a:lnTo>
                  <a:pt x="20104099" y="0"/>
                </a:lnTo>
                <a:lnTo>
                  <a:pt x="0" y="0"/>
                </a:lnTo>
                <a:lnTo>
                  <a:pt x="0" y="3086155"/>
                </a:lnTo>
                <a:close/>
              </a:path>
            </a:pathLst>
          </a:custGeom>
          <a:solidFill>
            <a:srgbClr val="C13836"/>
          </a:solid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66685" y="985824"/>
            <a:ext cx="37644225" cy="1485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50" b="0" i="0">
                <a:solidFill>
                  <a:schemeClr val="bg1"/>
                </a:solidFill>
                <a:latin typeface="Univers"/>
                <a:cs typeface="Univer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8880" y="7571232"/>
            <a:ext cx="44439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788384" y="30614113"/>
            <a:ext cx="15800832" cy="680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68881" y="30614113"/>
            <a:ext cx="11356848" cy="680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551876" y="30614113"/>
            <a:ext cx="11356848" cy="680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1122746" eaLnBrk="1" hangingPunct="1">
        <a:defRPr>
          <a:latin typeface="+mn-lt"/>
          <a:ea typeface="+mn-ea"/>
          <a:cs typeface="+mn-cs"/>
        </a:defRPr>
      </a:lvl2pPr>
      <a:lvl3pPr marL="2245492" eaLnBrk="1" hangingPunct="1">
        <a:defRPr>
          <a:latin typeface="+mn-lt"/>
          <a:ea typeface="+mn-ea"/>
          <a:cs typeface="+mn-cs"/>
        </a:defRPr>
      </a:lvl3pPr>
      <a:lvl4pPr marL="3368238" eaLnBrk="1" hangingPunct="1">
        <a:defRPr>
          <a:latin typeface="+mn-lt"/>
          <a:ea typeface="+mn-ea"/>
          <a:cs typeface="+mn-cs"/>
        </a:defRPr>
      </a:lvl4pPr>
      <a:lvl5pPr marL="4490984" eaLnBrk="1" hangingPunct="1">
        <a:defRPr>
          <a:latin typeface="+mn-lt"/>
          <a:ea typeface="+mn-ea"/>
          <a:cs typeface="+mn-cs"/>
        </a:defRPr>
      </a:lvl5pPr>
      <a:lvl6pPr marL="5613730" eaLnBrk="1" hangingPunct="1">
        <a:defRPr>
          <a:latin typeface="+mn-lt"/>
          <a:ea typeface="+mn-ea"/>
          <a:cs typeface="+mn-cs"/>
        </a:defRPr>
      </a:lvl6pPr>
      <a:lvl7pPr marL="6736476" eaLnBrk="1" hangingPunct="1">
        <a:defRPr>
          <a:latin typeface="+mn-lt"/>
          <a:ea typeface="+mn-ea"/>
          <a:cs typeface="+mn-cs"/>
        </a:defRPr>
      </a:lvl7pPr>
      <a:lvl8pPr marL="7859222" eaLnBrk="1" hangingPunct="1">
        <a:defRPr>
          <a:latin typeface="+mn-lt"/>
          <a:ea typeface="+mn-ea"/>
          <a:cs typeface="+mn-cs"/>
        </a:defRPr>
      </a:lvl8pPr>
      <a:lvl9pPr marL="8981968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1122746" eaLnBrk="1" hangingPunct="1">
        <a:defRPr>
          <a:latin typeface="+mn-lt"/>
          <a:ea typeface="+mn-ea"/>
          <a:cs typeface="+mn-cs"/>
        </a:defRPr>
      </a:lvl2pPr>
      <a:lvl3pPr marL="2245492" eaLnBrk="1" hangingPunct="1">
        <a:defRPr>
          <a:latin typeface="+mn-lt"/>
          <a:ea typeface="+mn-ea"/>
          <a:cs typeface="+mn-cs"/>
        </a:defRPr>
      </a:lvl3pPr>
      <a:lvl4pPr marL="3368238" eaLnBrk="1" hangingPunct="1">
        <a:defRPr>
          <a:latin typeface="+mn-lt"/>
          <a:ea typeface="+mn-ea"/>
          <a:cs typeface="+mn-cs"/>
        </a:defRPr>
      </a:lvl4pPr>
      <a:lvl5pPr marL="4490984" eaLnBrk="1" hangingPunct="1">
        <a:defRPr>
          <a:latin typeface="+mn-lt"/>
          <a:ea typeface="+mn-ea"/>
          <a:cs typeface="+mn-cs"/>
        </a:defRPr>
      </a:lvl5pPr>
      <a:lvl6pPr marL="5613730" eaLnBrk="1" hangingPunct="1">
        <a:defRPr>
          <a:latin typeface="+mn-lt"/>
          <a:ea typeface="+mn-ea"/>
          <a:cs typeface="+mn-cs"/>
        </a:defRPr>
      </a:lvl6pPr>
      <a:lvl7pPr marL="6736476" eaLnBrk="1" hangingPunct="1">
        <a:defRPr>
          <a:latin typeface="+mn-lt"/>
          <a:ea typeface="+mn-ea"/>
          <a:cs typeface="+mn-cs"/>
        </a:defRPr>
      </a:lvl7pPr>
      <a:lvl8pPr marL="7859222" eaLnBrk="1" hangingPunct="1">
        <a:defRPr>
          <a:latin typeface="+mn-lt"/>
          <a:ea typeface="+mn-ea"/>
          <a:cs typeface="+mn-cs"/>
        </a:defRPr>
      </a:lvl8pPr>
      <a:lvl9pPr marL="8981968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emf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377600" cy="32918400"/>
          </a:xfrm>
          <a:prstGeom prst="rect">
            <a:avLst/>
          </a:prstGeom>
        </p:spPr>
      </p:pic>
      <p:sp>
        <p:nvSpPr>
          <p:cNvPr id="134" name="object 134"/>
          <p:cNvSpPr txBox="1">
            <a:spLocks noGrp="1"/>
          </p:cNvSpPr>
          <p:nvPr>
            <p:ph type="title"/>
          </p:nvPr>
        </p:nvSpPr>
        <p:spPr>
          <a:xfrm>
            <a:off x="5869657" y="985824"/>
            <a:ext cx="31484929" cy="3684623"/>
          </a:xfrm>
          <a:prstGeom prst="rect">
            <a:avLst/>
          </a:prstGeom>
        </p:spPr>
        <p:txBody>
          <a:bodyPr vert="horz" wrap="square" lIns="0" tIns="37425" rIns="0" bIns="0" rtlCol="0">
            <a:spAutoFit/>
          </a:bodyPr>
          <a:lstStyle/>
          <a:p>
            <a:pPr marL="31187" algn="l">
              <a:spcBef>
                <a:spcPts val="295"/>
              </a:spcBef>
            </a:pPr>
            <a:r>
              <a:rPr spc="-1117" dirty="0"/>
              <a:t>This </a:t>
            </a:r>
            <a:r>
              <a:rPr spc="-823" dirty="0"/>
              <a:t>is </a:t>
            </a:r>
            <a:r>
              <a:rPr spc="-1228" dirty="0"/>
              <a:t>your </a:t>
            </a:r>
            <a:r>
              <a:rPr spc="-577" dirty="0">
                <a:solidFill>
                  <a:srgbClr val="FFD200"/>
                </a:solidFill>
              </a:rPr>
              <a:t>poster</a:t>
            </a:r>
            <a:r>
              <a:rPr lang="en-US" spc="-4025" dirty="0">
                <a:solidFill>
                  <a:srgbClr val="FFD200"/>
                </a:solidFill>
              </a:rPr>
              <a:t>  </a:t>
            </a:r>
            <a:r>
              <a:rPr spc="-712" dirty="0" smtClean="0"/>
              <a:t>title</a:t>
            </a:r>
            <a:endParaRPr spc="-712" dirty="0"/>
          </a:p>
        </p:txBody>
      </p:sp>
      <p:sp>
        <p:nvSpPr>
          <p:cNvPr id="135" name="object 135"/>
          <p:cNvSpPr txBox="1"/>
          <p:nvPr/>
        </p:nvSpPr>
        <p:spPr>
          <a:xfrm>
            <a:off x="3989649" y="9067838"/>
            <a:ext cx="13374757" cy="10322993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37" dirty="0">
                <a:solidFill>
                  <a:srgbClr val="C13836"/>
                </a:solidFill>
                <a:latin typeface="Univers"/>
                <a:cs typeface="Univers"/>
              </a:rPr>
              <a:t>Introduction</a:t>
            </a:r>
            <a:endParaRPr sz="5403" dirty="0">
              <a:latin typeface="Univers"/>
              <a:cs typeface="Univers"/>
            </a:endParaRPr>
          </a:p>
          <a:p>
            <a:pPr marL="31187" marR="260415">
              <a:lnSpc>
                <a:spcPct val="143000"/>
              </a:lnSpc>
              <a:spcBef>
                <a:spcPts val="3205"/>
              </a:spcBef>
            </a:pP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Ullo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berum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solorist officto ex explamus,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quam,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qui con</a:t>
            </a:r>
            <a:r>
              <a:rPr sz="2800" spc="-13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pelicip  iendaes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si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vellorunt.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Illes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eate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omnimus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vella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vitio.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Nem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ea  doluptur?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Is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dunt atemped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ma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voluptiore ne modigni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ist 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volent laut quibeatiam atam, sundion sequia volorep eribus 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nime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volupti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omnim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et molupta porempore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nim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sitissimpore  idel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molum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et qui te re net dis ut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quo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comnis sae officip  sandit, te nonsequis magnati ipsam iliquid iostota quosandi  blabor aliquam volorae dolore rat doluptiissi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dolum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es</a:t>
            </a:r>
            <a:r>
              <a:rPr sz="2800" spc="-86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25" dirty="0" smtClean="0">
                <a:solidFill>
                  <a:srgbClr val="231F20"/>
                </a:solidFill>
                <a:latin typeface="Univers"/>
                <a:cs typeface="Univers"/>
              </a:rPr>
              <a:t>mi,</a:t>
            </a:r>
            <a:r>
              <a:rPr lang="en-US" sz="2800" dirty="0">
                <a:latin typeface="Univers"/>
                <a:cs typeface="Univers"/>
              </a:rPr>
              <a:t> </a:t>
            </a:r>
            <a:r>
              <a:rPr sz="2800" spc="25" dirty="0" smtClean="0">
                <a:solidFill>
                  <a:srgbClr val="231F20"/>
                </a:solidFill>
                <a:latin typeface="Univers"/>
                <a:cs typeface="Univers"/>
              </a:rPr>
              <a:t>ut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porionecae eatemporrore invel mollitatem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et,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sunt iderita  ssectenimus aut aut doloris evercii ssequi berioreictem laut </a:t>
            </a:r>
            <a:r>
              <a:rPr sz="2800" spc="12" dirty="0">
                <a:solidFill>
                  <a:srgbClr val="231F20"/>
                </a:solidFill>
                <a:latin typeface="Univers"/>
                <a:cs typeface="Univers"/>
              </a:rPr>
              <a:t>lit 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la con pratio optio. </a:t>
            </a:r>
            <a:r>
              <a:rPr sz="2800" spc="37" dirty="0">
                <a:solidFill>
                  <a:srgbClr val="231F20"/>
                </a:solidFill>
                <a:latin typeface="Univers"/>
                <a:cs typeface="Univers"/>
              </a:rPr>
              <a:t>Nam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aligende volupta vent ad que</a:t>
            </a:r>
            <a:r>
              <a:rPr sz="2800" spc="-37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25" dirty="0">
                <a:solidFill>
                  <a:srgbClr val="231F20"/>
                </a:solidFill>
                <a:latin typeface="Univers"/>
                <a:cs typeface="Univers"/>
              </a:rPr>
              <a:t>platecae</a:t>
            </a:r>
            <a:r>
              <a:rPr sz="2800" spc="25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r>
              <a:rPr lang="en-US" sz="2800" spc="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seque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si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occullorum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estrum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faccae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nes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ilit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vellab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iusdam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unt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remporest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quam core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poreptium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consequam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, que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explita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quiaepelique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 con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commolestem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que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quis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ventem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ullabor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iatqui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utatem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estiurepuda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doluptatem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qui id 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quae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inum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excea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voles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ari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torent</a:t>
            </a:r>
            <a:r>
              <a:rPr lang="en-US"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 re </a:t>
            </a:r>
            <a:r>
              <a:rPr lang="en-US" sz="2800" spc="-25" dirty="0" err="1" smtClean="0">
                <a:solidFill>
                  <a:srgbClr val="231F20"/>
                </a:solidFill>
                <a:latin typeface="Univers"/>
                <a:cs typeface="Univers"/>
              </a:rPr>
              <a:t>moluptat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 smtClean="0">
                <a:solidFill>
                  <a:srgbClr val="231F20"/>
                </a:solidFill>
                <a:latin typeface="Univers"/>
                <a:cs typeface="Univers"/>
              </a:rPr>
              <a:t>restrupti</a:t>
            </a:r>
            <a:r>
              <a:rPr lang="en-US" sz="2800" spc="160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smtClean="0">
                <a:solidFill>
                  <a:srgbClr val="231F20"/>
                </a:solidFill>
                <a:latin typeface="Univers"/>
                <a:cs typeface="Univers"/>
              </a:rPr>
              <a:t>sum</a:t>
            </a:r>
            <a:endParaRPr lang="en-US" sz="2800" dirty="0" smtClean="0">
              <a:latin typeface="Univers"/>
              <a:cs typeface="Univers"/>
            </a:endParaRPr>
          </a:p>
          <a:p>
            <a:pPr marL="31187" marR="260415">
              <a:lnSpc>
                <a:spcPct val="143000"/>
              </a:lnSpc>
              <a:spcBef>
                <a:spcPts val="3205"/>
              </a:spcBef>
            </a:pPr>
            <a:endParaRPr sz="2800" dirty="0">
              <a:latin typeface="Univers"/>
              <a:cs typeface="Univers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989649" y="19023068"/>
            <a:ext cx="13181394" cy="11096922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37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sz="5403" spc="-12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sz="5403" dirty="0">
              <a:latin typeface="Univers"/>
              <a:cs typeface="Univers"/>
            </a:endParaRPr>
          </a:p>
          <a:p>
            <a:pPr marL="31187" marR="12475">
              <a:lnSpc>
                <a:spcPct val="132800"/>
              </a:lnSpc>
              <a:spcBef>
                <a:spcPts val="3082"/>
              </a:spcBef>
            </a:pP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Cius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inctiosa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simpor assequis audia quos es ad que simolenem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volorio.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Nequas ad magnihi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llessecte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nam volupta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tibus,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ea voloremquide eum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evelias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volupienim velecaturem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voloris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consendaecum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re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imus ma doluptam auda 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duciatus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quatur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alignis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minctes ea es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quatecusam sequiante</a:t>
            </a:r>
            <a:r>
              <a:rPr sz="2800" spc="209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nobitium.</a:t>
            </a:r>
            <a:endParaRPr lang="en-US" sz="2800" spc="-25" dirty="0">
              <a:solidFill>
                <a:srgbClr val="231F20"/>
              </a:solidFill>
              <a:latin typeface="Univers"/>
              <a:cs typeface="Univers"/>
            </a:endParaRPr>
          </a:p>
          <a:p>
            <a:pPr marL="452217" marR="12475" indent="-421030">
              <a:lnSpc>
                <a:spcPct val="132800"/>
              </a:lnSpc>
              <a:spcBef>
                <a:spcPts val="2701"/>
              </a:spcBef>
              <a:buFont typeface="Arial" charset="0"/>
              <a:buChar char="•"/>
            </a:pP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Ad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labo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offic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totatis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et et 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autatem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liqui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distiateces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volo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comnimilles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aliquat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iandia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452217" marR="12475" indent="-421030">
              <a:lnSpc>
                <a:spcPct val="132800"/>
              </a:lnSpc>
              <a:spcBef>
                <a:spcPts val="2701"/>
              </a:spcBef>
              <a:buFont typeface="Arial" charset="0"/>
              <a:buChar char="•"/>
            </a:pP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Nemolup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tiostrum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rerunt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fuga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Itae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plaudit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aspercitatae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occust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re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sam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reheni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37" dirty="0" err="1">
                <a:solidFill>
                  <a:srgbClr val="231F20"/>
                </a:solidFill>
                <a:latin typeface="Univers"/>
                <a:cs typeface="Univers"/>
              </a:rPr>
              <a:t>doluptatur</a:t>
            </a:r>
            <a:r>
              <a:rPr lang="en-US" sz="2800" spc="-37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expedisint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culliqui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atur</a:t>
            </a:r>
            <a:r>
              <a:rPr lang="en-US" sz="2800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autestem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452217" marR="12475" indent="-421030">
              <a:lnSpc>
                <a:spcPct val="132800"/>
              </a:lnSpc>
              <a:spcBef>
                <a:spcPts val="2701"/>
              </a:spcBef>
              <a:buFont typeface="Arial" charset="0"/>
              <a:buChar char="•"/>
            </a:pP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accument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volesti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dolupta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cuscitatet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odipid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quossus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de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comnime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consed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mo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nonsed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est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volorum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sitatent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omnient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ad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eictio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expernam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repuditatque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mint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provit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lanit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ventio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officiet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quod quo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beris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452217" marR="12475" indent="-421030">
              <a:lnSpc>
                <a:spcPct val="132800"/>
              </a:lnSpc>
              <a:spcBef>
                <a:spcPts val="2701"/>
              </a:spcBef>
              <a:buFont typeface="Arial" charset="0"/>
              <a:buChar char="•"/>
            </a:pP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Nam,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accus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occuscid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quiae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nonsequi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dellent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quiatur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?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Uptae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plique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dic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tempere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pedicim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illam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volecus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dandam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que 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net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pro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velendae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800" dirty="0">
              <a:latin typeface="Univers"/>
              <a:cs typeface="Univers"/>
            </a:endParaRPr>
          </a:p>
          <a:p>
            <a:pPr marL="452217" marR="12475" indent="-421030">
              <a:lnSpc>
                <a:spcPct val="132800"/>
              </a:lnSpc>
              <a:spcBef>
                <a:spcPts val="2701"/>
              </a:spcBef>
              <a:buFont typeface="Arial" charset="0"/>
              <a:buChar char="•"/>
            </a:pP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quiatis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estorum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fugiatia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nis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unt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exceat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alignimus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con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estotaqui</a:t>
            </a:r>
            <a:r>
              <a:rPr lang="en-US" sz="2800" spc="61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derio</a:t>
            </a:r>
            <a:r>
              <a:rPr lang="en-US" sz="2824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824" dirty="0">
              <a:latin typeface="Univers"/>
              <a:cs typeface="Univer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8770113" y="9067838"/>
            <a:ext cx="13239091" cy="6828574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37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sz="5403" spc="-12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sz="5403" dirty="0">
              <a:latin typeface="Univers"/>
              <a:cs typeface="Univers"/>
            </a:endParaRPr>
          </a:p>
          <a:p>
            <a:pPr marL="31187" marR="12475">
              <a:lnSpc>
                <a:spcPct val="132800"/>
              </a:lnSpc>
              <a:spcBef>
                <a:spcPts val="3082"/>
              </a:spcBef>
            </a:pP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Nosaper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cillupt atureritatum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sz="2800" spc="-37" dirty="0">
                <a:solidFill>
                  <a:srgbClr val="231F20"/>
                </a:solidFill>
                <a:latin typeface="Univers"/>
                <a:cs typeface="Univers"/>
              </a:rPr>
              <a:t>doluptur,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estem inum quunt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at eatur si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sequi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blaut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inum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aceprat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esequiam quodita 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dolest,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odipsa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officte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mod  ex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dolendant, ini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temo beratem pernatur se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sit enducit, id quiscitia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nimodi  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volorro blaceptat erion rectaessint labo.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Nam remporibus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aut aceati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tem  reped maiorer unturibusam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is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dolorisimus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eatectur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as verumquam quam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enis  del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moluptat vendi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doluptis autatenti 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occus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voluptiur renet, nest antur alitas  </a:t>
            </a:r>
            <a:r>
              <a:rPr sz="2800" spc="-12" dirty="0" smtClean="0">
                <a:solidFill>
                  <a:srgbClr val="231F20"/>
                </a:solidFill>
                <a:latin typeface="Univers"/>
                <a:cs typeface="Univers"/>
              </a:rPr>
              <a:t>oditatus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enitate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mporiat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officiet,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etumet a vene pereperum</a:t>
            </a:r>
            <a:r>
              <a:rPr sz="2800" spc="49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nimint.</a:t>
            </a:r>
            <a:endParaRPr lang="en-US" sz="2800" spc="-12" dirty="0">
              <a:solidFill>
                <a:srgbClr val="231F20"/>
              </a:solidFill>
              <a:latin typeface="Univers"/>
              <a:cs typeface="Univers"/>
            </a:endParaRPr>
          </a:p>
          <a:p>
            <a:pPr marL="31187" marR="12475">
              <a:lnSpc>
                <a:spcPct val="132800"/>
              </a:lnSpc>
              <a:spcBef>
                <a:spcPts val="3082"/>
              </a:spcBef>
            </a:pP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Porum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facernat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reptatustiat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porero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conem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Itature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scilit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ilic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totatesequas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saperio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rempore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xceperi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vid et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iur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atiosant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800" dirty="0">
              <a:latin typeface="Univers"/>
              <a:cs typeface="Univer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8770114" y="25029216"/>
            <a:ext cx="13299907" cy="5139842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37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sz="5403" spc="-12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sz="5403" dirty="0">
              <a:latin typeface="Univers"/>
              <a:cs typeface="Univers"/>
            </a:endParaRPr>
          </a:p>
          <a:p>
            <a:pPr marL="31187" marR="12475">
              <a:lnSpc>
                <a:spcPct val="132800"/>
              </a:lnSpc>
              <a:spcBef>
                <a:spcPts val="1731"/>
              </a:spcBef>
            </a:pP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Aliaturere vollest porio core, officip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sandempore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liquiae. Et fuga.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Xim con  nos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vitia volore,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eum quam quibus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aut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ex ea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nihic tenit perescit, qui dollore  peliate odis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fuga.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Que seque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si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occullorum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estrum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faccae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nes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ilit vellab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iusdam unt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et delent,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cusae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venturi aut labore,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non comni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ut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untur? Ab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is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endiam remporest quam core poreptium consequam, 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explita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quiaepelique  con commolestem 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quis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ventem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ullabor iatqui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utatem estiurepuda  doluptatem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qui id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quae inum excea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voles ari torent re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moluptat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restrupti</a:t>
            </a:r>
            <a:r>
              <a:rPr sz="2800" spc="160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sum</a:t>
            </a:r>
            <a:endParaRPr sz="2800" dirty="0">
              <a:latin typeface="Univers"/>
              <a:cs typeface="Univers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9736685" y="10696465"/>
            <a:ext cx="0" cy="6975083"/>
          </a:xfrm>
          <a:custGeom>
            <a:avLst/>
            <a:gdLst/>
            <a:ahLst/>
            <a:cxnLst/>
            <a:rect l="l" t="t" r="r" b="b"/>
            <a:pathLst>
              <a:path h="2840354">
                <a:moveTo>
                  <a:pt x="0" y="0"/>
                </a:moveTo>
                <a:lnTo>
                  <a:pt x="0" y="2840107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49" name="object 149"/>
          <p:cNvSpPr/>
          <p:nvPr/>
        </p:nvSpPr>
        <p:spPr>
          <a:xfrm>
            <a:off x="41298675" y="10696465"/>
            <a:ext cx="0" cy="6975083"/>
          </a:xfrm>
          <a:custGeom>
            <a:avLst/>
            <a:gdLst/>
            <a:ahLst/>
            <a:cxnLst/>
            <a:rect l="l" t="t" r="r" b="b"/>
            <a:pathLst>
              <a:path h="2840354">
                <a:moveTo>
                  <a:pt x="0" y="0"/>
                </a:moveTo>
                <a:lnTo>
                  <a:pt x="0" y="2840107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0" name="object 150"/>
          <p:cNvSpPr/>
          <p:nvPr/>
        </p:nvSpPr>
        <p:spPr>
          <a:xfrm>
            <a:off x="38120209" y="16345063"/>
            <a:ext cx="871803" cy="1089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1" name="object 151"/>
          <p:cNvSpPr/>
          <p:nvPr/>
        </p:nvSpPr>
        <p:spPr>
          <a:xfrm>
            <a:off x="38120208" y="14601447"/>
            <a:ext cx="581200" cy="1089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2" name="object 152"/>
          <p:cNvSpPr/>
          <p:nvPr/>
        </p:nvSpPr>
        <p:spPr>
          <a:xfrm>
            <a:off x="38120208" y="12857835"/>
            <a:ext cx="762826" cy="1089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3" name="object 153"/>
          <p:cNvSpPr/>
          <p:nvPr/>
        </p:nvSpPr>
        <p:spPr>
          <a:xfrm>
            <a:off x="38120209" y="11114212"/>
            <a:ext cx="908128" cy="10534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4" name="object 154"/>
          <p:cNvSpPr/>
          <p:nvPr/>
        </p:nvSpPr>
        <p:spPr>
          <a:xfrm>
            <a:off x="38628758" y="16345056"/>
            <a:ext cx="762831" cy="1089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5" name="object 155"/>
          <p:cNvSpPr/>
          <p:nvPr/>
        </p:nvSpPr>
        <p:spPr>
          <a:xfrm>
            <a:off x="38338156" y="14601439"/>
            <a:ext cx="1089760" cy="10897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6" name="object 156"/>
          <p:cNvSpPr/>
          <p:nvPr/>
        </p:nvSpPr>
        <p:spPr>
          <a:xfrm>
            <a:off x="38519782" y="12857835"/>
            <a:ext cx="653849" cy="10897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7" name="object 157"/>
          <p:cNvSpPr/>
          <p:nvPr/>
        </p:nvSpPr>
        <p:spPr>
          <a:xfrm>
            <a:off x="38665092" y="11114212"/>
            <a:ext cx="799146" cy="10534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8" name="object 158"/>
          <p:cNvSpPr/>
          <p:nvPr/>
        </p:nvSpPr>
        <p:spPr>
          <a:xfrm>
            <a:off x="39028339" y="16345063"/>
            <a:ext cx="690179" cy="10897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59" name="object 159"/>
          <p:cNvSpPr/>
          <p:nvPr/>
        </p:nvSpPr>
        <p:spPr>
          <a:xfrm>
            <a:off x="39064664" y="14601439"/>
            <a:ext cx="653854" cy="10897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0" name="object 160"/>
          <p:cNvSpPr/>
          <p:nvPr/>
        </p:nvSpPr>
        <p:spPr>
          <a:xfrm>
            <a:off x="38810387" y="12857835"/>
            <a:ext cx="835471" cy="10897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1" name="object 161"/>
          <p:cNvSpPr/>
          <p:nvPr/>
        </p:nvSpPr>
        <p:spPr>
          <a:xfrm>
            <a:off x="39100988" y="11114212"/>
            <a:ext cx="1162409" cy="10534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2" name="object 162"/>
          <p:cNvSpPr/>
          <p:nvPr/>
        </p:nvSpPr>
        <p:spPr>
          <a:xfrm>
            <a:off x="38156519" y="16454025"/>
            <a:ext cx="1380361" cy="72651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3" name="object 163"/>
          <p:cNvSpPr/>
          <p:nvPr/>
        </p:nvSpPr>
        <p:spPr>
          <a:xfrm>
            <a:off x="38156518" y="14710421"/>
            <a:ext cx="1380358" cy="7265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4" name="object 164"/>
          <p:cNvSpPr/>
          <p:nvPr/>
        </p:nvSpPr>
        <p:spPr>
          <a:xfrm>
            <a:off x="38156517" y="12966799"/>
            <a:ext cx="1307714" cy="72651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5" name="object 165"/>
          <p:cNvSpPr/>
          <p:nvPr/>
        </p:nvSpPr>
        <p:spPr>
          <a:xfrm>
            <a:off x="38156519" y="11223185"/>
            <a:ext cx="1925248" cy="69018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6" name="object 166"/>
          <p:cNvSpPr/>
          <p:nvPr/>
        </p:nvSpPr>
        <p:spPr>
          <a:xfrm>
            <a:off x="38138368" y="17670930"/>
            <a:ext cx="3160853" cy="0"/>
          </a:xfrm>
          <a:custGeom>
            <a:avLst/>
            <a:gdLst/>
            <a:ahLst/>
            <a:cxnLst/>
            <a:rect l="l" t="t" r="r" b="b"/>
            <a:pathLst>
              <a:path w="1287144">
                <a:moveTo>
                  <a:pt x="0" y="0"/>
                </a:moveTo>
                <a:lnTo>
                  <a:pt x="1286920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7" name="object 167"/>
          <p:cNvSpPr/>
          <p:nvPr/>
        </p:nvSpPr>
        <p:spPr>
          <a:xfrm>
            <a:off x="38138367" y="17670930"/>
            <a:ext cx="0" cy="21831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751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8" name="object 168"/>
          <p:cNvSpPr/>
          <p:nvPr/>
        </p:nvSpPr>
        <p:spPr>
          <a:xfrm>
            <a:off x="39736687" y="17670930"/>
            <a:ext cx="0" cy="21831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751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69" name="object 169"/>
          <p:cNvSpPr/>
          <p:nvPr/>
        </p:nvSpPr>
        <p:spPr>
          <a:xfrm>
            <a:off x="41298667" y="17670930"/>
            <a:ext cx="0" cy="218312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751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0" name="object 170"/>
          <p:cNvSpPr/>
          <p:nvPr/>
        </p:nvSpPr>
        <p:spPr>
          <a:xfrm>
            <a:off x="38138367" y="10696457"/>
            <a:ext cx="0" cy="6975083"/>
          </a:xfrm>
          <a:custGeom>
            <a:avLst/>
            <a:gdLst/>
            <a:ahLst/>
            <a:cxnLst/>
            <a:rect l="l" t="t" r="r" b="b"/>
            <a:pathLst>
              <a:path h="2840354">
                <a:moveTo>
                  <a:pt x="0" y="2840107"/>
                </a:moveTo>
                <a:lnTo>
                  <a:pt x="0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1" name="object 171"/>
          <p:cNvSpPr/>
          <p:nvPr/>
        </p:nvSpPr>
        <p:spPr>
          <a:xfrm>
            <a:off x="37956739" y="17670930"/>
            <a:ext cx="182447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3958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2" name="object 172"/>
          <p:cNvSpPr/>
          <p:nvPr/>
        </p:nvSpPr>
        <p:spPr>
          <a:xfrm>
            <a:off x="37956739" y="15927318"/>
            <a:ext cx="182447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3958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3" name="object 173"/>
          <p:cNvSpPr/>
          <p:nvPr/>
        </p:nvSpPr>
        <p:spPr>
          <a:xfrm>
            <a:off x="37956739" y="14183694"/>
            <a:ext cx="182447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3958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4" name="object 174"/>
          <p:cNvSpPr/>
          <p:nvPr/>
        </p:nvSpPr>
        <p:spPr>
          <a:xfrm>
            <a:off x="37956739" y="12440082"/>
            <a:ext cx="182447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3958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5" name="object 175"/>
          <p:cNvSpPr/>
          <p:nvPr/>
        </p:nvSpPr>
        <p:spPr>
          <a:xfrm>
            <a:off x="37956739" y="10696456"/>
            <a:ext cx="182447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3958" y="0"/>
                </a:lnTo>
              </a:path>
            </a:pathLst>
          </a:custGeom>
          <a:ln w="14793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6" name="object 176"/>
          <p:cNvSpPr txBox="1"/>
          <p:nvPr/>
        </p:nvSpPr>
        <p:spPr>
          <a:xfrm>
            <a:off x="33550430" y="19078950"/>
            <a:ext cx="12245770" cy="11148795"/>
          </a:xfrm>
          <a:prstGeom prst="rect">
            <a:avLst/>
          </a:prstGeom>
        </p:spPr>
        <p:txBody>
          <a:bodyPr vert="horz" wrap="square" lIns="0" tIns="29628" rIns="0" bIns="0" rtlCol="0">
            <a:spAutoFit/>
          </a:bodyPr>
          <a:lstStyle/>
          <a:p>
            <a:pPr marL="31187" marR="12475">
              <a:lnSpc>
                <a:spcPct val="132800"/>
              </a:lnSpc>
              <a:spcBef>
                <a:spcPts val="1621"/>
              </a:spcBef>
            </a:pP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Lugit,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eaque quiam eos amus excea </a:t>
            </a:r>
            <a:r>
              <a:rPr sz="2800" spc="-37" dirty="0">
                <a:solidFill>
                  <a:srgbClr val="231F20"/>
                </a:solidFill>
                <a:latin typeface="Univers"/>
                <a:cs typeface="Univers"/>
              </a:rPr>
              <a:t>veriatur,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nest,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quo im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soloribus, 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quatus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doluptatur </a:t>
            </a:r>
            <a:r>
              <a:rPr sz="2800" spc="-25" dirty="0">
                <a:solidFill>
                  <a:srgbClr val="231F20"/>
                </a:solidFill>
                <a:latin typeface="Univers"/>
                <a:cs typeface="Univers"/>
              </a:rPr>
              <a:t>a </a:t>
            </a:r>
            <a:r>
              <a:rPr sz="2800" spc="-12" dirty="0">
                <a:solidFill>
                  <a:srgbClr val="231F20"/>
                </a:solidFill>
                <a:latin typeface="Univers"/>
                <a:cs typeface="Univers"/>
              </a:rPr>
              <a:t>venis et, ut quatioribus.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Patissi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di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tet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quidelibus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acerspe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ribeaque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perenda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que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occullaceat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is  et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explitat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volorias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as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prae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porum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autation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erchiligent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quid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moluptae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perersperia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quatatquat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facculpa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ima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qui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tenduntiatem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in 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eos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exerora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tumquid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quid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hicium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natus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vellupt</a:t>
            </a:r>
            <a:r>
              <a:rPr lang="en-US" sz="2800" spc="37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uscitisquat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31187" marR="12475">
              <a:lnSpc>
                <a:spcPct val="132800"/>
              </a:lnSpc>
              <a:spcBef>
                <a:spcPts val="1621"/>
              </a:spcBef>
            </a:pPr>
            <a:endParaRPr lang="en-US" sz="2824" spc="-12" dirty="0">
              <a:solidFill>
                <a:srgbClr val="231F20"/>
              </a:solidFill>
              <a:latin typeface="Univers"/>
              <a:cs typeface="Univers"/>
            </a:endParaRPr>
          </a:p>
          <a:p>
            <a:pPr marL="31187">
              <a:spcBef>
                <a:spcPts val="344"/>
              </a:spcBef>
            </a:pPr>
            <a:r>
              <a:rPr lang="en-US" sz="5403" spc="37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lang="en-US" sz="5403" spc="49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lang="en-US" sz="5403" spc="-12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lang="en-US" sz="5403" spc="49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lang="en-US" sz="5403" dirty="0">
              <a:latin typeface="Univers"/>
              <a:cs typeface="Univers"/>
            </a:endParaRPr>
          </a:p>
          <a:p>
            <a:pPr marL="31187" marR="12475">
              <a:lnSpc>
                <a:spcPct val="132800"/>
              </a:lnSpc>
              <a:spcBef>
                <a:spcPts val="3082"/>
              </a:spcBef>
            </a:pPr>
            <a:r>
              <a:rPr lang="en-US" sz="2800" spc="-49" dirty="0" err="1">
                <a:solidFill>
                  <a:srgbClr val="231F20"/>
                </a:solidFill>
                <a:latin typeface="Univers"/>
                <a:cs typeface="Univers"/>
              </a:rPr>
              <a:t>Volupta</a:t>
            </a:r>
            <a:r>
              <a:rPr lang="en-US" sz="2800" spc="-49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sapicius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alitas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in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ventin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consenem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ad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utemqua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ssumet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ate  sit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vel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incillant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event,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am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excea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sam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que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volut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vento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tendis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molorum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ium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acepele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ntiatii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simintur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saeperchita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andi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doluptae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occum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ipsum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velitia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dolor 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alique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non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nima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vollandis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etur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?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Beaque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61" dirty="0" err="1">
                <a:solidFill>
                  <a:srgbClr val="231F20"/>
                </a:solidFill>
                <a:latin typeface="Univers"/>
                <a:cs typeface="Univers"/>
              </a:rPr>
              <a:t>etur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ium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non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re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porum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facernat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reptatustiat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porero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conem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Itature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scilit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ilic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totatperio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rempore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omnis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discien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toreriam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exceperi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vid et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iur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atiosant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31187" marR="12475">
              <a:lnSpc>
                <a:spcPct val="132800"/>
              </a:lnSpc>
              <a:spcBef>
                <a:spcPts val="3082"/>
              </a:spcBef>
            </a:pP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Ovid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molum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iumque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porate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omnihit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que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qui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beatur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?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Obit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omnistiori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in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esequi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cum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dion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parum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ent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re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laborpo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rerovit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fugiat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Univers"/>
                <a:cs typeface="Univers"/>
              </a:rPr>
              <a:t>quibus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ommolorem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dere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erum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con cum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800" spc="-25" dirty="0" err="1">
                <a:solidFill>
                  <a:srgbClr val="231F20"/>
                </a:solidFill>
                <a:latin typeface="Univers"/>
                <a:cs typeface="Univers"/>
              </a:rPr>
              <a:t>lamus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mi, </a:t>
            </a:r>
            <a:r>
              <a:rPr lang="en-US" sz="2800" spc="-25" dirty="0">
                <a:solidFill>
                  <a:srgbClr val="231F20"/>
                </a:solidFill>
                <a:latin typeface="Univers"/>
                <a:cs typeface="Univers"/>
              </a:rPr>
              <a:t>que</a:t>
            </a:r>
            <a:r>
              <a:rPr lang="en-US" sz="2800" spc="-12" dirty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800" dirty="0">
              <a:latin typeface="Univers"/>
              <a:cs typeface="Univers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4866948" y="10763935"/>
            <a:ext cx="2714871" cy="6883563"/>
          </a:xfrm>
          <a:prstGeom prst="rect">
            <a:avLst/>
          </a:prstGeom>
        </p:spPr>
        <p:txBody>
          <a:bodyPr vert="horz" wrap="square" lIns="0" tIns="73291" rIns="0" bIns="0" rtlCol="0">
            <a:spAutoFit/>
          </a:bodyPr>
          <a:lstStyle/>
          <a:p>
            <a:pPr marL="1192918" marR="12475" indent="-1163287">
              <a:lnSpc>
                <a:spcPts val="6016"/>
              </a:lnSpc>
              <a:spcBef>
                <a:spcPts val="577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57" spc="-25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ry  4</a:t>
            </a:r>
            <a:endParaRPr sz="5157" dirty="0">
              <a:latin typeface="Arial"/>
              <a:cs typeface="Arial"/>
            </a:endParaRPr>
          </a:p>
          <a:p>
            <a:pPr marL="1192918" marR="12475" indent="-1163287">
              <a:lnSpc>
                <a:spcPts val="6016"/>
              </a:lnSpc>
              <a:spcBef>
                <a:spcPts val="1694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57" spc="-25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ry  3</a:t>
            </a:r>
            <a:endParaRPr sz="5157" dirty="0">
              <a:latin typeface="Arial"/>
              <a:cs typeface="Arial"/>
            </a:endParaRPr>
          </a:p>
          <a:p>
            <a:pPr marL="1192918" marR="12475" indent="-1163287">
              <a:lnSpc>
                <a:spcPts val="6016"/>
              </a:lnSpc>
              <a:spcBef>
                <a:spcPts val="1707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57" spc="-25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ry  2</a:t>
            </a:r>
            <a:endParaRPr sz="5157" dirty="0">
              <a:latin typeface="Arial"/>
              <a:cs typeface="Arial"/>
            </a:endParaRPr>
          </a:p>
          <a:p>
            <a:pPr marL="1192918" marR="12475" indent="-1163287">
              <a:lnSpc>
                <a:spcPts val="6016"/>
              </a:lnSpc>
              <a:spcBef>
                <a:spcPts val="1694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57" spc="-25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ry  1</a:t>
            </a:r>
            <a:endParaRPr sz="5157" dirty="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42406596" y="13475354"/>
            <a:ext cx="326921" cy="32692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79" name="object 179"/>
          <p:cNvSpPr/>
          <p:nvPr/>
        </p:nvSpPr>
        <p:spPr>
          <a:xfrm>
            <a:off x="42406596" y="14492461"/>
            <a:ext cx="326921" cy="32692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0" name="object 180"/>
          <p:cNvSpPr/>
          <p:nvPr/>
        </p:nvSpPr>
        <p:spPr>
          <a:xfrm>
            <a:off x="42406596" y="15509572"/>
            <a:ext cx="326921" cy="32692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1" name="object 181"/>
          <p:cNvSpPr txBox="1"/>
          <p:nvPr/>
        </p:nvSpPr>
        <p:spPr>
          <a:xfrm>
            <a:off x="42864713" y="12987004"/>
            <a:ext cx="2462253" cy="3103893"/>
          </a:xfrm>
          <a:prstGeom prst="rect">
            <a:avLst/>
          </a:prstGeom>
        </p:spPr>
        <p:txBody>
          <a:bodyPr vert="horz" wrap="square" lIns="0" tIns="258856" rIns="0" bIns="0" rtlCol="0">
            <a:spAutoFit/>
          </a:bodyPr>
          <a:lstStyle/>
          <a:p>
            <a:pPr marL="31187">
              <a:spcBef>
                <a:spcPts val="2038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57" spc="-209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1</a:t>
            </a:r>
            <a:endParaRPr sz="5157" dirty="0">
              <a:latin typeface="Arial"/>
              <a:cs typeface="Arial"/>
            </a:endParaRPr>
          </a:p>
          <a:p>
            <a:pPr marL="31187">
              <a:spcBef>
                <a:spcPts val="1793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57" spc="-209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2</a:t>
            </a:r>
            <a:endParaRPr sz="5157" dirty="0">
              <a:latin typeface="Arial"/>
              <a:cs typeface="Arial"/>
            </a:endParaRPr>
          </a:p>
          <a:p>
            <a:pPr marL="31187">
              <a:spcBef>
                <a:spcPts val="1793"/>
              </a:spcBef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57" spc="-209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3</a:t>
            </a:r>
            <a:endParaRPr sz="5157" dirty="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18077515" y="9233982"/>
            <a:ext cx="0" cy="21212174"/>
          </a:xfrm>
          <a:custGeom>
            <a:avLst/>
            <a:gdLst/>
            <a:ahLst/>
            <a:cxnLst/>
            <a:rect l="l" t="t" r="r" b="b"/>
            <a:pathLst>
              <a:path h="8637905">
                <a:moveTo>
                  <a:pt x="0" y="0"/>
                </a:moveTo>
                <a:lnTo>
                  <a:pt x="0" y="8637317"/>
                </a:lnTo>
              </a:path>
            </a:pathLst>
          </a:custGeom>
          <a:ln w="5170">
            <a:solidFill>
              <a:srgbClr val="C13836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3" name="object 183"/>
          <p:cNvSpPr/>
          <p:nvPr/>
        </p:nvSpPr>
        <p:spPr>
          <a:xfrm>
            <a:off x="32864329" y="9233982"/>
            <a:ext cx="0" cy="21212174"/>
          </a:xfrm>
          <a:custGeom>
            <a:avLst/>
            <a:gdLst/>
            <a:ahLst/>
            <a:cxnLst/>
            <a:rect l="l" t="t" r="r" b="b"/>
            <a:pathLst>
              <a:path h="8637905">
                <a:moveTo>
                  <a:pt x="0" y="0"/>
                </a:moveTo>
                <a:lnTo>
                  <a:pt x="0" y="8637317"/>
                </a:lnTo>
              </a:path>
            </a:pathLst>
          </a:custGeom>
          <a:ln w="5170">
            <a:solidFill>
              <a:srgbClr val="C13836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4" name="object 184"/>
          <p:cNvSpPr txBox="1"/>
          <p:nvPr/>
        </p:nvSpPr>
        <p:spPr>
          <a:xfrm>
            <a:off x="33550581" y="9067839"/>
            <a:ext cx="3284043" cy="875534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Chart</a:t>
            </a:r>
            <a:r>
              <a:rPr sz="5403" spc="-147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03" spc="25" dirty="0">
                <a:solidFill>
                  <a:srgbClr val="C13836"/>
                </a:solidFill>
                <a:latin typeface="Univers"/>
                <a:cs typeface="Univers"/>
              </a:rPr>
              <a:t>title</a:t>
            </a:r>
            <a:endParaRPr sz="5403" dirty="0">
              <a:latin typeface="Univers"/>
              <a:cs typeface="Univers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3603950" y="10304714"/>
            <a:ext cx="2222109" cy="0"/>
          </a:xfrm>
          <a:custGeom>
            <a:avLst/>
            <a:gdLst/>
            <a:ahLst/>
            <a:cxnLst/>
            <a:rect l="l" t="t" r="r" b="b"/>
            <a:pathLst>
              <a:path w="904875">
                <a:moveTo>
                  <a:pt x="0" y="0"/>
                </a:moveTo>
                <a:lnTo>
                  <a:pt x="904327" y="0"/>
                </a:lnTo>
              </a:path>
            </a:pathLst>
          </a:custGeom>
          <a:ln w="4554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6" name="object 186"/>
          <p:cNvSpPr/>
          <p:nvPr/>
        </p:nvSpPr>
        <p:spPr>
          <a:xfrm>
            <a:off x="22528697" y="18554847"/>
            <a:ext cx="5488999" cy="5488999"/>
          </a:xfrm>
          <a:custGeom>
            <a:avLst/>
            <a:gdLst/>
            <a:ahLst/>
            <a:cxnLst/>
            <a:rect l="l" t="t" r="r" b="b"/>
            <a:pathLst>
              <a:path w="2235200" h="2235200">
                <a:moveTo>
                  <a:pt x="1117509" y="0"/>
                </a:moveTo>
                <a:lnTo>
                  <a:pt x="1069034" y="1032"/>
                </a:lnTo>
                <a:lnTo>
                  <a:pt x="1021086" y="4101"/>
                </a:lnTo>
                <a:lnTo>
                  <a:pt x="973708" y="9166"/>
                </a:lnTo>
                <a:lnTo>
                  <a:pt x="926941" y="16183"/>
                </a:lnTo>
                <a:lnTo>
                  <a:pt x="880828" y="25112"/>
                </a:lnTo>
                <a:lnTo>
                  <a:pt x="835409" y="35910"/>
                </a:lnTo>
                <a:lnTo>
                  <a:pt x="790728" y="48536"/>
                </a:lnTo>
                <a:lnTo>
                  <a:pt x="746825" y="62946"/>
                </a:lnTo>
                <a:lnTo>
                  <a:pt x="703744" y="79101"/>
                </a:lnTo>
                <a:lnTo>
                  <a:pt x="661526" y="96956"/>
                </a:lnTo>
                <a:lnTo>
                  <a:pt x="620212" y="116472"/>
                </a:lnTo>
                <a:lnTo>
                  <a:pt x="579846" y="137605"/>
                </a:lnTo>
                <a:lnTo>
                  <a:pt x="540468" y="160314"/>
                </a:lnTo>
                <a:lnTo>
                  <a:pt x="502120" y="184556"/>
                </a:lnTo>
                <a:lnTo>
                  <a:pt x="464846" y="210291"/>
                </a:lnTo>
                <a:lnTo>
                  <a:pt x="428685" y="237475"/>
                </a:lnTo>
                <a:lnTo>
                  <a:pt x="393682" y="266068"/>
                </a:lnTo>
                <a:lnTo>
                  <a:pt x="359876" y="296026"/>
                </a:lnTo>
                <a:lnTo>
                  <a:pt x="327311" y="327309"/>
                </a:lnTo>
                <a:lnTo>
                  <a:pt x="296028" y="359874"/>
                </a:lnTo>
                <a:lnTo>
                  <a:pt x="266069" y="393679"/>
                </a:lnTo>
                <a:lnTo>
                  <a:pt x="237477" y="428683"/>
                </a:lnTo>
                <a:lnTo>
                  <a:pt x="210292" y="464843"/>
                </a:lnTo>
                <a:lnTo>
                  <a:pt x="184557" y="502118"/>
                </a:lnTo>
                <a:lnTo>
                  <a:pt x="160315" y="540465"/>
                </a:lnTo>
                <a:lnTo>
                  <a:pt x="137606" y="579843"/>
                </a:lnTo>
                <a:lnTo>
                  <a:pt x="116473" y="620210"/>
                </a:lnTo>
                <a:lnTo>
                  <a:pt x="96957" y="661524"/>
                </a:lnTo>
                <a:lnTo>
                  <a:pt x="79101" y="703742"/>
                </a:lnTo>
                <a:lnTo>
                  <a:pt x="62947" y="746823"/>
                </a:lnTo>
                <a:lnTo>
                  <a:pt x="48536" y="790726"/>
                </a:lnTo>
                <a:lnTo>
                  <a:pt x="35911" y="835407"/>
                </a:lnTo>
                <a:lnTo>
                  <a:pt x="25112" y="880826"/>
                </a:lnTo>
                <a:lnTo>
                  <a:pt x="16184" y="926940"/>
                </a:lnTo>
                <a:lnTo>
                  <a:pt x="9166" y="973707"/>
                </a:lnTo>
                <a:lnTo>
                  <a:pt x="4101" y="1021086"/>
                </a:lnTo>
                <a:lnTo>
                  <a:pt x="1032" y="1069034"/>
                </a:lnTo>
                <a:lnTo>
                  <a:pt x="0" y="1117509"/>
                </a:lnTo>
                <a:lnTo>
                  <a:pt x="1032" y="1165984"/>
                </a:lnTo>
                <a:lnTo>
                  <a:pt x="4101" y="1213932"/>
                </a:lnTo>
                <a:lnTo>
                  <a:pt x="9166" y="1261310"/>
                </a:lnTo>
                <a:lnTo>
                  <a:pt x="16184" y="1308077"/>
                </a:lnTo>
                <a:lnTo>
                  <a:pt x="25112" y="1354191"/>
                </a:lnTo>
                <a:lnTo>
                  <a:pt x="35911" y="1399609"/>
                </a:lnTo>
                <a:lnTo>
                  <a:pt x="48536" y="1444291"/>
                </a:lnTo>
                <a:lnTo>
                  <a:pt x="62947" y="1488193"/>
                </a:lnTo>
                <a:lnTo>
                  <a:pt x="79101" y="1531274"/>
                </a:lnTo>
                <a:lnTo>
                  <a:pt x="96957" y="1573493"/>
                </a:lnTo>
                <a:lnTo>
                  <a:pt x="116473" y="1614806"/>
                </a:lnTo>
                <a:lnTo>
                  <a:pt x="137606" y="1655173"/>
                </a:lnTo>
                <a:lnTo>
                  <a:pt x="160315" y="1694551"/>
                </a:lnTo>
                <a:lnTo>
                  <a:pt x="184557" y="1732898"/>
                </a:lnTo>
                <a:lnTo>
                  <a:pt x="210292" y="1770173"/>
                </a:lnTo>
                <a:lnTo>
                  <a:pt x="237477" y="1806333"/>
                </a:lnTo>
                <a:lnTo>
                  <a:pt x="266069" y="1841337"/>
                </a:lnTo>
                <a:lnTo>
                  <a:pt x="296028" y="1875142"/>
                </a:lnTo>
                <a:lnTo>
                  <a:pt x="327311" y="1907708"/>
                </a:lnTo>
                <a:lnTo>
                  <a:pt x="359876" y="1938990"/>
                </a:lnTo>
                <a:lnTo>
                  <a:pt x="393682" y="1968949"/>
                </a:lnTo>
                <a:lnTo>
                  <a:pt x="428685" y="1997542"/>
                </a:lnTo>
                <a:lnTo>
                  <a:pt x="464846" y="2024726"/>
                </a:lnTo>
                <a:lnTo>
                  <a:pt x="502120" y="2050461"/>
                </a:lnTo>
                <a:lnTo>
                  <a:pt x="540468" y="2074704"/>
                </a:lnTo>
                <a:lnTo>
                  <a:pt x="579846" y="2097413"/>
                </a:lnTo>
                <a:lnTo>
                  <a:pt x="620212" y="2118546"/>
                </a:lnTo>
                <a:lnTo>
                  <a:pt x="661526" y="2138061"/>
                </a:lnTo>
                <a:lnTo>
                  <a:pt x="703744" y="2155917"/>
                </a:lnTo>
                <a:lnTo>
                  <a:pt x="746825" y="2172072"/>
                </a:lnTo>
                <a:lnTo>
                  <a:pt x="790728" y="2186482"/>
                </a:lnTo>
                <a:lnTo>
                  <a:pt x="835409" y="2199108"/>
                </a:lnTo>
                <a:lnTo>
                  <a:pt x="880828" y="2209906"/>
                </a:lnTo>
                <a:lnTo>
                  <a:pt x="926941" y="2218835"/>
                </a:lnTo>
                <a:lnTo>
                  <a:pt x="973708" y="2225853"/>
                </a:lnTo>
                <a:lnTo>
                  <a:pt x="1021086" y="2230917"/>
                </a:lnTo>
                <a:lnTo>
                  <a:pt x="1069034" y="2233987"/>
                </a:lnTo>
                <a:lnTo>
                  <a:pt x="1117509" y="2235019"/>
                </a:lnTo>
                <a:lnTo>
                  <a:pt x="1165984" y="2233987"/>
                </a:lnTo>
                <a:lnTo>
                  <a:pt x="1213932" y="2230917"/>
                </a:lnTo>
                <a:lnTo>
                  <a:pt x="1261310" y="2225853"/>
                </a:lnTo>
                <a:lnTo>
                  <a:pt x="1308077" y="2218835"/>
                </a:lnTo>
                <a:lnTo>
                  <a:pt x="1354191" y="2209906"/>
                </a:lnTo>
                <a:lnTo>
                  <a:pt x="1399609" y="2199108"/>
                </a:lnTo>
                <a:lnTo>
                  <a:pt x="1444291" y="2186482"/>
                </a:lnTo>
                <a:lnTo>
                  <a:pt x="1488193" y="2172072"/>
                </a:lnTo>
                <a:lnTo>
                  <a:pt x="1531274" y="2155917"/>
                </a:lnTo>
                <a:lnTo>
                  <a:pt x="1573493" y="2138061"/>
                </a:lnTo>
                <a:lnTo>
                  <a:pt x="1614806" y="2118546"/>
                </a:lnTo>
                <a:lnTo>
                  <a:pt x="1655173" y="2097413"/>
                </a:lnTo>
                <a:lnTo>
                  <a:pt x="1694551" y="2074704"/>
                </a:lnTo>
                <a:lnTo>
                  <a:pt x="1732898" y="2050461"/>
                </a:lnTo>
                <a:lnTo>
                  <a:pt x="1770173" y="2024726"/>
                </a:lnTo>
                <a:lnTo>
                  <a:pt x="1806333" y="1997542"/>
                </a:lnTo>
                <a:lnTo>
                  <a:pt x="1841337" y="1968949"/>
                </a:lnTo>
                <a:lnTo>
                  <a:pt x="1875142" y="1938990"/>
                </a:lnTo>
                <a:lnTo>
                  <a:pt x="1907708" y="1907708"/>
                </a:lnTo>
                <a:lnTo>
                  <a:pt x="1938990" y="1875142"/>
                </a:lnTo>
                <a:lnTo>
                  <a:pt x="1968949" y="1841337"/>
                </a:lnTo>
                <a:lnTo>
                  <a:pt x="1997542" y="1806333"/>
                </a:lnTo>
                <a:lnTo>
                  <a:pt x="2024726" y="1770173"/>
                </a:lnTo>
                <a:lnTo>
                  <a:pt x="2050461" y="1732898"/>
                </a:lnTo>
                <a:lnTo>
                  <a:pt x="2074704" y="1694551"/>
                </a:lnTo>
                <a:lnTo>
                  <a:pt x="2097413" y="1655173"/>
                </a:lnTo>
                <a:lnTo>
                  <a:pt x="2118546" y="1614806"/>
                </a:lnTo>
                <a:lnTo>
                  <a:pt x="2138061" y="1573493"/>
                </a:lnTo>
                <a:lnTo>
                  <a:pt x="2155917" y="1531274"/>
                </a:lnTo>
                <a:lnTo>
                  <a:pt x="2172072" y="1488193"/>
                </a:lnTo>
                <a:lnTo>
                  <a:pt x="2186482" y="1444291"/>
                </a:lnTo>
                <a:lnTo>
                  <a:pt x="2199108" y="1399609"/>
                </a:lnTo>
                <a:lnTo>
                  <a:pt x="2209906" y="1354191"/>
                </a:lnTo>
                <a:lnTo>
                  <a:pt x="2218835" y="1308077"/>
                </a:lnTo>
                <a:lnTo>
                  <a:pt x="2225853" y="1261310"/>
                </a:lnTo>
                <a:lnTo>
                  <a:pt x="2230917" y="1213932"/>
                </a:lnTo>
                <a:lnTo>
                  <a:pt x="2233987" y="1165984"/>
                </a:lnTo>
                <a:lnTo>
                  <a:pt x="2235019" y="1117509"/>
                </a:lnTo>
                <a:lnTo>
                  <a:pt x="2233987" y="1069034"/>
                </a:lnTo>
                <a:lnTo>
                  <a:pt x="2230917" y="1021086"/>
                </a:lnTo>
                <a:lnTo>
                  <a:pt x="2225853" y="973707"/>
                </a:lnTo>
                <a:lnTo>
                  <a:pt x="2218835" y="926940"/>
                </a:lnTo>
                <a:lnTo>
                  <a:pt x="2209906" y="880826"/>
                </a:lnTo>
                <a:lnTo>
                  <a:pt x="2199108" y="835407"/>
                </a:lnTo>
                <a:lnTo>
                  <a:pt x="2186482" y="790726"/>
                </a:lnTo>
                <a:lnTo>
                  <a:pt x="2172072" y="746823"/>
                </a:lnTo>
                <a:lnTo>
                  <a:pt x="2155917" y="703742"/>
                </a:lnTo>
                <a:lnTo>
                  <a:pt x="2138061" y="661524"/>
                </a:lnTo>
                <a:lnTo>
                  <a:pt x="2118546" y="620210"/>
                </a:lnTo>
                <a:lnTo>
                  <a:pt x="2097413" y="579843"/>
                </a:lnTo>
                <a:lnTo>
                  <a:pt x="2074704" y="540465"/>
                </a:lnTo>
                <a:lnTo>
                  <a:pt x="2050461" y="502118"/>
                </a:lnTo>
                <a:lnTo>
                  <a:pt x="2024726" y="464843"/>
                </a:lnTo>
                <a:lnTo>
                  <a:pt x="1997542" y="428683"/>
                </a:lnTo>
                <a:lnTo>
                  <a:pt x="1968949" y="393679"/>
                </a:lnTo>
                <a:lnTo>
                  <a:pt x="1938990" y="359874"/>
                </a:lnTo>
                <a:lnTo>
                  <a:pt x="1907708" y="327309"/>
                </a:lnTo>
                <a:lnTo>
                  <a:pt x="1875142" y="296026"/>
                </a:lnTo>
                <a:lnTo>
                  <a:pt x="1841337" y="266068"/>
                </a:lnTo>
                <a:lnTo>
                  <a:pt x="1806333" y="237475"/>
                </a:lnTo>
                <a:lnTo>
                  <a:pt x="1770173" y="210291"/>
                </a:lnTo>
                <a:lnTo>
                  <a:pt x="1732898" y="184556"/>
                </a:lnTo>
                <a:lnTo>
                  <a:pt x="1694551" y="160314"/>
                </a:lnTo>
                <a:lnTo>
                  <a:pt x="1655173" y="137605"/>
                </a:lnTo>
                <a:lnTo>
                  <a:pt x="1614806" y="116472"/>
                </a:lnTo>
                <a:lnTo>
                  <a:pt x="1573493" y="96956"/>
                </a:lnTo>
                <a:lnTo>
                  <a:pt x="1531274" y="79101"/>
                </a:lnTo>
                <a:lnTo>
                  <a:pt x="1488193" y="62946"/>
                </a:lnTo>
                <a:lnTo>
                  <a:pt x="1444291" y="48536"/>
                </a:lnTo>
                <a:lnTo>
                  <a:pt x="1399609" y="35910"/>
                </a:lnTo>
                <a:lnTo>
                  <a:pt x="1354191" y="25112"/>
                </a:lnTo>
                <a:lnTo>
                  <a:pt x="1308077" y="16183"/>
                </a:lnTo>
                <a:lnTo>
                  <a:pt x="1261310" y="9166"/>
                </a:lnTo>
                <a:lnTo>
                  <a:pt x="1213932" y="4101"/>
                </a:lnTo>
                <a:lnTo>
                  <a:pt x="1165984" y="1032"/>
                </a:lnTo>
                <a:lnTo>
                  <a:pt x="1117509" y="0"/>
                </a:lnTo>
                <a:close/>
              </a:path>
            </a:pathLst>
          </a:custGeom>
          <a:solidFill>
            <a:srgbClr val="C13836"/>
          </a:solid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7" name="object 187"/>
          <p:cNvSpPr/>
          <p:nvPr/>
        </p:nvSpPr>
        <p:spPr>
          <a:xfrm>
            <a:off x="22528698" y="18554823"/>
            <a:ext cx="2744499" cy="2744499"/>
          </a:xfrm>
          <a:custGeom>
            <a:avLst/>
            <a:gdLst/>
            <a:ahLst/>
            <a:cxnLst/>
            <a:rect l="l" t="t" r="r" b="b"/>
            <a:pathLst>
              <a:path w="1117600" h="1117600">
                <a:moveTo>
                  <a:pt x="1117509" y="0"/>
                </a:moveTo>
                <a:lnTo>
                  <a:pt x="1069034" y="1032"/>
                </a:lnTo>
                <a:lnTo>
                  <a:pt x="1021086" y="4101"/>
                </a:lnTo>
                <a:lnTo>
                  <a:pt x="973708" y="9166"/>
                </a:lnTo>
                <a:lnTo>
                  <a:pt x="926941" y="16184"/>
                </a:lnTo>
                <a:lnTo>
                  <a:pt x="880828" y="25112"/>
                </a:lnTo>
                <a:lnTo>
                  <a:pt x="835409" y="35911"/>
                </a:lnTo>
                <a:lnTo>
                  <a:pt x="790728" y="48536"/>
                </a:lnTo>
                <a:lnTo>
                  <a:pt x="746825" y="62947"/>
                </a:lnTo>
                <a:lnTo>
                  <a:pt x="703744" y="79101"/>
                </a:lnTo>
                <a:lnTo>
                  <a:pt x="661526" y="96957"/>
                </a:lnTo>
                <a:lnTo>
                  <a:pt x="620212" y="116473"/>
                </a:lnTo>
                <a:lnTo>
                  <a:pt x="579846" y="137606"/>
                </a:lnTo>
                <a:lnTo>
                  <a:pt x="540468" y="160315"/>
                </a:lnTo>
                <a:lnTo>
                  <a:pt x="502120" y="184557"/>
                </a:lnTo>
                <a:lnTo>
                  <a:pt x="464846" y="210292"/>
                </a:lnTo>
                <a:lnTo>
                  <a:pt x="428685" y="237477"/>
                </a:lnTo>
                <a:lnTo>
                  <a:pt x="393682" y="266069"/>
                </a:lnTo>
                <a:lnTo>
                  <a:pt x="359876" y="296028"/>
                </a:lnTo>
                <a:lnTo>
                  <a:pt x="327311" y="327311"/>
                </a:lnTo>
                <a:lnTo>
                  <a:pt x="296028" y="359876"/>
                </a:lnTo>
                <a:lnTo>
                  <a:pt x="266069" y="393682"/>
                </a:lnTo>
                <a:lnTo>
                  <a:pt x="237477" y="428685"/>
                </a:lnTo>
                <a:lnTo>
                  <a:pt x="210292" y="464846"/>
                </a:lnTo>
                <a:lnTo>
                  <a:pt x="184557" y="502120"/>
                </a:lnTo>
                <a:lnTo>
                  <a:pt x="160315" y="540468"/>
                </a:lnTo>
                <a:lnTo>
                  <a:pt x="137606" y="579846"/>
                </a:lnTo>
                <a:lnTo>
                  <a:pt x="116473" y="620212"/>
                </a:lnTo>
                <a:lnTo>
                  <a:pt x="96957" y="661526"/>
                </a:lnTo>
                <a:lnTo>
                  <a:pt x="79101" y="703744"/>
                </a:lnTo>
                <a:lnTo>
                  <a:pt x="62947" y="746825"/>
                </a:lnTo>
                <a:lnTo>
                  <a:pt x="48536" y="790728"/>
                </a:lnTo>
                <a:lnTo>
                  <a:pt x="35911" y="835409"/>
                </a:lnTo>
                <a:lnTo>
                  <a:pt x="25112" y="880828"/>
                </a:lnTo>
                <a:lnTo>
                  <a:pt x="16184" y="926941"/>
                </a:lnTo>
                <a:lnTo>
                  <a:pt x="9166" y="973708"/>
                </a:lnTo>
                <a:lnTo>
                  <a:pt x="4101" y="1021086"/>
                </a:lnTo>
                <a:lnTo>
                  <a:pt x="1032" y="1069034"/>
                </a:lnTo>
                <a:lnTo>
                  <a:pt x="0" y="1117509"/>
                </a:lnTo>
                <a:lnTo>
                  <a:pt x="1117509" y="1117509"/>
                </a:lnTo>
                <a:lnTo>
                  <a:pt x="1117509" y="0"/>
                </a:lnTo>
                <a:close/>
              </a:path>
            </a:pathLst>
          </a:custGeom>
          <a:solidFill>
            <a:srgbClr val="FFD24E"/>
          </a:solid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8" name="object 188"/>
          <p:cNvSpPr/>
          <p:nvPr/>
        </p:nvSpPr>
        <p:spPr>
          <a:xfrm>
            <a:off x="25272976" y="18553357"/>
            <a:ext cx="2744499" cy="2744499"/>
          </a:xfrm>
          <a:custGeom>
            <a:avLst/>
            <a:gdLst/>
            <a:ahLst/>
            <a:cxnLst/>
            <a:rect l="l" t="t" r="r" b="b"/>
            <a:pathLst>
              <a:path w="1117600" h="1117600">
                <a:moveTo>
                  <a:pt x="0" y="0"/>
                </a:moveTo>
                <a:lnTo>
                  <a:pt x="0" y="1117509"/>
                </a:lnTo>
                <a:lnTo>
                  <a:pt x="1117509" y="1117509"/>
                </a:lnTo>
                <a:lnTo>
                  <a:pt x="1116477" y="1069034"/>
                </a:lnTo>
                <a:lnTo>
                  <a:pt x="1113407" y="1021086"/>
                </a:lnTo>
                <a:lnTo>
                  <a:pt x="1108343" y="973708"/>
                </a:lnTo>
                <a:lnTo>
                  <a:pt x="1101325" y="926941"/>
                </a:lnTo>
                <a:lnTo>
                  <a:pt x="1092396" y="880828"/>
                </a:lnTo>
                <a:lnTo>
                  <a:pt x="1081598" y="835409"/>
                </a:lnTo>
                <a:lnTo>
                  <a:pt x="1068973" y="790728"/>
                </a:lnTo>
                <a:lnTo>
                  <a:pt x="1054562" y="746825"/>
                </a:lnTo>
                <a:lnTo>
                  <a:pt x="1038407" y="703744"/>
                </a:lnTo>
                <a:lnTo>
                  <a:pt x="1020552" y="661526"/>
                </a:lnTo>
                <a:lnTo>
                  <a:pt x="1001036" y="620212"/>
                </a:lnTo>
                <a:lnTo>
                  <a:pt x="979903" y="579846"/>
                </a:lnTo>
                <a:lnTo>
                  <a:pt x="957194" y="540468"/>
                </a:lnTo>
                <a:lnTo>
                  <a:pt x="932951" y="502120"/>
                </a:lnTo>
                <a:lnTo>
                  <a:pt x="907217" y="464846"/>
                </a:lnTo>
                <a:lnTo>
                  <a:pt x="880032" y="428685"/>
                </a:lnTo>
                <a:lnTo>
                  <a:pt x="851439" y="393682"/>
                </a:lnTo>
                <a:lnTo>
                  <a:pt x="821481" y="359876"/>
                </a:lnTo>
                <a:lnTo>
                  <a:pt x="790198" y="327311"/>
                </a:lnTo>
                <a:lnTo>
                  <a:pt x="757633" y="296028"/>
                </a:lnTo>
                <a:lnTo>
                  <a:pt x="723827" y="266069"/>
                </a:lnTo>
                <a:lnTo>
                  <a:pt x="688823" y="237477"/>
                </a:lnTo>
                <a:lnTo>
                  <a:pt x="652663" y="210292"/>
                </a:lnTo>
                <a:lnTo>
                  <a:pt x="615388" y="184557"/>
                </a:lnTo>
                <a:lnTo>
                  <a:pt x="577041" y="160315"/>
                </a:lnTo>
                <a:lnTo>
                  <a:pt x="537663" y="137606"/>
                </a:lnTo>
                <a:lnTo>
                  <a:pt x="497296" y="116473"/>
                </a:lnTo>
                <a:lnTo>
                  <a:pt x="455983" y="96957"/>
                </a:lnTo>
                <a:lnTo>
                  <a:pt x="413765" y="79101"/>
                </a:lnTo>
                <a:lnTo>
                  <a:pt x="370683" y="62947"/>
                </a:lnTo>
                <a:lnTo>
                  <a:pt x="326781" y="48536"/>
                </a:lnTo>
                <a:lnTo>
                  <a:pt x="282100" y="35911"/>
                </a:lnTo>
                <a:lnTo>
                  <a:pt x="236681" y="25112"/>
                </a:lnTo>
                <a:lnTo>
                  <a:pt x="190568" y="16184"/>
                </a:lnTo>
                <a:lnTo>
                  <a:pt x="143801" y="9166"/>
                </a:lnTo>
                <a:lnTo>
                  <a:pt x="96422" y="4101"/>
                </a:lnTo>
                <a:lnTo>
                  <a:pt x="48475" y="103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89" name="object 189"/>
          <p:cNvSpPr txBox="1"/>
          <p:nvPr/>
        </p:nvSpPr>
        <p:spPr>
          <a:xfrm>
            <a:off x="28876710" y="22097392"/>
            <a:ext cx="2195600" cy="798666"/>
          </a:xfrm>
          <a:prstGeom prst="rect">
            <a:avLst/>
          </a:prstGeom>
        </p:spPr>
        <p:txBody>
          <a:bodyPr vert="horz" wrap="square" lIns="0" tIns="35863" rIns="0" bIns="0" rtlCol="0">
            <a:spAutoFit/>
          </a:bodyPr>
          <a:lstStyle/>
          <a:p>
            <a:pPr marL="109156">
              <a:spcBef>
                <a:spcPts val="280"/>
              </a:spcBef>
            </a:pPr>
            <a:r>
              <a:rPr sz="2578" b="1" spc="-12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578" b="1" spc="-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578" b="1" spc="-25" dirty="0">
                <a:solidFill>
                  <a:srgbClr val="231F20"/>
                </a:solidFill>
                <a:latin typeface="Arial"/>
                <a:cs typeface="Arial"/>
              </a:rPr>
              <a:t>Three</a:t>
            </a:r>
            <a:endParaRPr sz="2578">
              <a:latin typeface="Arial"/>
              <a:cs typeface="Arial"/>
            </a:endParaRPr>
          </a:p>
          <a:p>
            <a:pPr marL="31187">
              <a:spcBef>
                <a:spcPts val="172"/>
              </a:spcBef>
            </a:pP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1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1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8808768" y="18742780"/>
            <a:ext cx="2195600" cy="798666"/>
          </a:xfrm>
          <a:prstGeom prst="rect">
            <a:avLst/>
          </a:prstGeom>
        </p:spPr>
        <p:txBody>
          <a:bodyPr vert="horz" wrap="square" lIns="0" tIns="35863" rIns="0" bIns="0" rtlCol="0">
            <a:spAutoFit/>
          </a:bodyPr>
          <a:lstStyle/>
          <a:p>
            <a:pPr marL="1559" algn="ctr">
              <a:spcBef>
                <a:spcPts val="280"/>
              </a:spcBef>
            </a:pPr>
            <a:r>
              <a:rPr sz="2578" b="1" spc="-12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578" b="1" spc="-1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578" b="1" spc="-74" dirty="0">
                <a:solidFill>
                  <a:srgbClr val="231F20"/>
                </a:solidFill>
                <a:latin typeface="Arial"/>
                <a:cs typeface="Arial"/>
              </a:rPr>
              <a:t>Two</a:t>
            </a:r>
            <a:endParaRPr sz="2578" dirty="0">
              <a:latin typeface="Arial"/>
              <a:cs typeface="Arial"/>
            </a:endParaRPr>
          </a:p>
          <a:p>
            <a:pPr algn="ctr">
              <a:spcBef>
                <a:spcPts val="172"/>
              </a:spcBef>
            </a:pP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10" spc="-1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10" dirty="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9759258" y="18742780"/>
            <a:ext cx="2195600" cy="798666"/>
          </a:xfrm>
          <a:prstGeom prst="rect">
            <a:avLst/>
          </a:prstGeom>
        </p:spPr>
        <p:txBody>
          <a:bodyPr vert="horz" wrap="square" lIns="0" tIns="35863" rIns="0" bIns="0" rtlCol="0">
            <a:spAutoFit/>
          </a:bodyPr>
          <a:lstStyle/>
          <a:p>
            <a:pPr marL="1559" algn="ctr">
              <a:spcBef>
                <a:spcPts val="280"/>
              </a:spcBef>
            </a:pPr>
            <a:r>
              <a:rPr sz="2578" b="1" spc="-12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578" b="1" spc="-1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578" b="1" spc="-12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endParaRPr sz="2578" dirty="0">
              <a:latin typeface="Arial"/>
              <a:cs typeface="Arial"/>
            </a:endParaRPr>
          </a:p>
          <a:p>
            <a:pPr algn="ctr">
              <a:spcBef>
                <a:spcPts val="172"/>
              </a:spcBef>
            </a:pP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10" spc="-1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10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10" dirty="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4653321" y="21723763"/>
            <a:ext cx="1514153" cy="1119604"/>
          </a:xfrm>
          <a:prstGeom prst="rect">
            <a:avLst/>
          </a:prstGeom>
        </p:spPr>
        <p:txBody>
          <a:bodyPr vert="horz" wrap="square" lIns="0" tIns="42103" rIns="0" bIns="0" rtlCol="0">
            <a:spAutoFit/>
          </a:bodyPr>
          <a:lstStyle/>
          <a:p>
            <a:pPr marL="31187">
              <a:spcBef>
                <a:spcPts val="332"/>
              </a:spcBef>
            </a:pPr>
            <a:r>
              <a:rPr sz="6999" b="1" spc="-25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sz="6078" b="1" spc="108" baseline="31986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6078" baseline="31986" dirty="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27270545" y="19455783"/>
            <a:ext cx="592562" cy="377369"/>
          </a:xfrm>
          <a:custGeom>
            <a:avLst/>
            <a:gdLst/>
            <a:ahLst/>
            <a:cxnLst/>
            <a:rect l="l" t="t" r="r" b="b"/>
            <a:pathLst>
              <a:path w="241300" h="153670">
                <a:moveTo>
                  <a:pt x="241104" y="0"/>
                </a:moveTo>
                <a:lnTo>
                  <a:pt x="0" y="153598"/>
                </a:lnTo>
              </a:path>
            </a:pathLst>
          </a:custGeom>
          <a:ln w="517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95" name="object 195"/>
          <p:cNvSpPr/>
          <p:nvPr/>
        </p:nvSpPr>
        <p:spPr>
          <a:xfrm>
            <a:off x="27498764" y="22309620"/>
            <a:ext cx="670531" cy="212075"/>
          </a:xfrm>
          <a:custGeom>
            <a:avLst/>
            <a:gdLst/>
            <a:ahLst/>
            <a:cxnLst/>
            <a:rect l="l" t="t" r="r" b="b"/>
            <a:pathLst>
              <a:path w="273050" h="86359">
                <a:moveTo>
                  <a:pt x="272641" y="85959"/>
                </a:moveTo>
                <a:lnTo>
                  <a:pt x="0" y="0"/>
                </a:lnTo>
              </a:path>
            </a:pathLst>
          </a:custGeom>
          <a:ln w="517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96" name="object 196"/>
          <p:cNvSpPr/>
          <p:nvPr/>
        </p:nvSpPr>
        <p:spPr>
          <a:xfrm>
            <a:off x="22648335" y="19455783"/>
            <a:ext cx="592562" cy="377369"/>
          </a:xfrm>
          <a:custGeom>
            <a:avLst/>
            <a:gdLst/>
            <a:ahLst/>
            <a:cxnLst/>
            <a:rect l="l" t="t" r="r" b="b"/>
            <a:pathLst>
              <a:path w="241300" h="153670">
                <a:moveTo>
                  <a:pt x="0" y="0"/>
                </a:moveTo>
                <a:lnTo>
                  <a:pt x="241104" y="153598"/>
                </a:lnTo>
              </a:path>
            </a:pathLst>
          </a:custGeom>
          <a:ln w="517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97" name="object 197"/>
          <p:cNvSpPr/>
          <p:nvPr/>
        </p:nvSpPr>
        <p:spPr>
          <a:xfrm>
            <a:off x="18891495" y="17978493"/>
            <a:ext cx="2222109" cy="0"/>
          </a:xfrm>
          <a:custGeom>
            <a:avLst/>
            <a:gdLst/>
            <a:ahLst/>
            <a:cxnLst/>
            <a:rect l="l" t="t" r="r" b="b"/>
            <a:pathLst>
              <a:path w="904875">
                <a:moveTo>
                  <a:pt x="0" y="0"/>
                </a:moveTo>
                <a:lnTo>
                  <a:pt x="904327" y="0"/>
                </a:lnTo>
              </a:path>
            </a:pathLst>
          </a:custGeom>
          <a:ln w="4554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sz="10857"/>
          </a:p>
        </p:txBody>
      </p:sp>
      <p:sp>
        <p:nvSpPr>
          <p:cNvPr id="198" name="object 198"/>
          <p:cNvSpPr txBox="1"/>
          <p:nvPr/>
        </p:nvSpPr>
        <p:spPr>
          <a:xfrm>
            <a:off x="18838117" y="16741620"/>
            <a:ext cx="3284043" cy="875534"/>
          </a:xfrm>
          <a:prstGeom prst="rect">
            <a:avLst/>
          </a:prstGeom>
        </p:spPr>
        <p:txBody>
          <a:bodyPr vert="horz" wrap="square" lIns="0" tIns="43662" rIns="0" bIns="0" rtlCol="0">
            <a:spAutoFit/>
          </a:bodyPr>
          <a:lstStyle/>
          <a:p>
            <a:pPr marL="31187">
              <a:spcBef>
                <a:spcPts val="344"/>
              </a:spcBef>
            </a:pPr>
            <a:r>
              <a:rPr sz="5403" spc="49" dirty="0">
                <a:solidFill>
                  <a:srgbClr val="C13836"/>
                </a:solidFill>
                <a:latin typeface="Univers"/>
                <a:cs typeface="Univers"/>
              </a:rPr>
              <a:t>Chart</a:t>
            </a:r>
            <a:r>
              <a:rPr sz="5403" spc="-147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03" spc="25" dirty="0">
                <a:solidFill>
                  <a:srgbClr val="C13836"/>
                </a:solidFill>
                <a:latin typeface="Univers"/>
                <a:cs typeface="Univers"/>
              </a:rPr>
              <a:t>title</a:t>
            </a:r>
            <a:endParaRPr sz="5403" dirty="0">
              <a:latin typeface="Univers"/>
              <a:cs typeface="Univers"/>
            </a:endParaRPr>
          </a:p>
        </p:txBody>
      </p:sp>
      <p:sp>
        <p:nvSpPr>
          <p:cNvPr id="200" name="object 270"/>
          <p:cNvSpPr txBox="1"/>
          <p:nvPr/>
        </p:nvSpPr>
        <p:spPr>
          <a:xfrm>
            <a:off x="33550430" y="18013897"/>
            <a:ext cx="12245770" cy="823533"/>
          </a:xfrm>
          <a:prstGeom prst="rect">
            <a:avLst/>
          </a:prstGeom>
        </p:spPr>
        <p:txBody>
          <a:bodyPr vert="horz" wrap="square" lIns="0" tIns="29628" rIns="0" bIns="0" rtlCol="0">
            <a:spAutoFit/>
          </a:bodyPr>
          <a:lstStyle/>
          <a:p>
            <a:pPr marL="4406778">
              <a:spcBef>
                <a:spcPts val="233"/>
              </a:spcBef>
              <a:tabLst>
                <a:tab pos="5810211" algn="l"/>
                <a:tab pos="7397649" algn="l"/>
              </a:tabLst>
            </a:pPr>
            <a:r>
              <a:rPr sz="5157" spc="-12" dirty="0">
                <a:solidFill>
                  <a:srgbClr val="2A2F2F"/>
                </a:solidFill>
                <a:latin typeface="Arial"/>
                <a:cs typeface="Arial"/>
              </a:rPr>
              <a:t>0	10	20</a:t>
            </a:r>
            <a:endParaRPr sz="2824" dirty="0">
              <a:latin typeface="Univers"/>
              <a:cs typeface="Univers"/>
            </a:endParaRPr>
          </a:p>
        </p:txBody>
      </p:sp>
      <p:sp>
        <p:nvSpPr>
          <p:cNvPr id="201" name="object 193"/>
          <p:cNvSpPr txBox="1"/>
          <p:nvPr/>
        </p:nvSpPr>
        <p:spPr>
          <a:xfrm>
            <a:off x="25661951" y="19640326"/>
            <a:ext cx="1514153" cy="1119604"/>
          </a:xfrm>
          <a:prstGeom prst="rect">
            <a:avLst/>
          </a:prstGeom>
        </p:spPr>
        <p:txBody>
          <a:bodyPr vert="horz" wrap="square" lIns="0" tIns="42103" rIns="0" bIns="0" rtlCol="0">
            <a:spAutoFit/>
          </a:bodyPr>
          <a:lstStyle/>
          <a:p>
            <a:pPr marL="31187">
              <a:spcBef>
                <a:spcPts val="332"/>
              </a:spcBef>
              <a:tabLst>
                <a:tab pos="2426379" algn="l"/>
              </a:tabLst>
            </a:pPr>
            <a:r>
              <a:rPr lang="mr-IN" sz="6999" b="1" spc="-2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lang="mr-IN" sz="6078" b="1" spc="108" baseline="31986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lang="mr-IN" sz="6078" baseline="31986" dirty="0">
              <a:latin typeface="Arial"/>
              <a:cs typeface="Arial"/>
            </a:endParaRPr>
          </a:p>
        </p:txBody>
      </p:sp>
      <p:sp>
        <p:nvSpPr>
          <p:cNvPr id="202" name="object 193"/>
          <p:cNvSpPr txBox="1"/>
          <p:nvPr/>
        </p:nvSpPr>
        <p:spPr>
          <a:xfrm>
            <a:off x="23530348" y="19640326"/>
            <a:ext cx="1514153" cy="1119604"/>
          </a:xfrm>
          <a:prstGeom prst="rect">
            <a:avLst/>
          </a:prstGeom>
        </p:spPr>
        <p:txBody>
          <a:bodyPr vert="horz" wrap="square" lIns="0" tIns="42103" rIns="0" bIns="0" rtlCol="0">
            <a:spAutoFit/>
          </a:bodyPr>
          <a:lstStyle/>
          <a:p>
            <a:pPr marL="31187">
              <a:spcBef>
                <a:spcPts val="332"/>
              </a:spcBef>
              <a:tabLst>
                <a:tab pos="2426379" algn="l"/>
              </a:tabLst>
            </a:pPr>
            <a:r>
              <a:rPr lang="mr-IN" sz="6999" b="1" spc="-2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lang="mr-IN" sz="6078" b="1" spc="108" baseline="31986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lang="mr-IN" sz="6078" baseline="31986" dirty="0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94596" y="4648200"/>
            <a:ext cx="14560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pc="25" dirty="0">
                <a:solidFill>
                  <a:srgbClr val="231F20"/>
                </a:solidFill>
                <a:latin typeface="Univers 55" charset="0"/>
                <a:ea typeface="Univers 55" charset="0"/>
                <a:cs typeface="Univers 55" charset="0"/>
              </a:rPr>
              <a:t>Subtitle Goes</a:t>
            </a:r>
            <a:r>
              <a:rPr lang="en-US" sz="9600" spc="-12" dirty="0">
                <a:solidFill>
                  <a:srgbClr val="231F20"/>
                </a:solidFill>
                <a:latin typeface="Univers 55" charset="0"/>
                <a:ea typeface="Univers 55" charset="0"/>
                <a:cs typeface="Univers 55" charset="0"/>
              </a:rPr>
              <a:t> </a:t>
            </a:r>
            <a:r>
              <a:rPr lang="en-US" sz="9600" spc="25" dirty="0">
                <a:solidFill>
                  <a:srgbClr val="231F20"/>
                </a:solidFill>
                <a:latin typeface="Univers 55" charset="0"/>
                <a:ea typeface="Univers 55" charset="0"/>
                <a:cs typeface="Univers 55" charset="0"/>
              </a:rPr>
              <a:t>Here</a:t>
            </a:r>
            <a:endParaRPr lang="en-US" sz="9600" dirty="0">
              <a:latin typeface="Univers 55" charset="0"/>
              <a:ea typeface="Univers 55" charset="0"/>
              <a:cs typeface="Univers 5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COE-54x36posterTemp-HDQM" id="{12528C06-1CCD-BC4D-B807-D27D85E89D0F}" vid="{F0104B9D-EFCD-2844-B72C-F1757C9041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UMCOE-54x36posterTemp-HDQM</Template>
  <TotalTime>0</TotalTime>
  <Words>750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Univers</vt:lpstr>
      <vt:lpstr>Univers 55</vt:lpstr>
      <vt:lpstr>Arial</vt:lpstr>
      <vt:lpstr>Office Theme</vt:lpstr>
      <vt:lpstr>This is your poster 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poster  title</dc:title>
  <dc:creator>Microsoft Office User</dc:creator>
  <cp:lastModifiedBy>Microsoft Office User</cp:lastModifiedBy>
  <cp:revision>1</cp:revision>
  <dcterms:created xsi:type="dcterms:W3CDTF">2019-03-13T15:34:23Z</dcterms:created>
  <dcterms:modified xsi:type="dcterms:W3CDTF">2019-03-13T15:34:42Z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2019-03-10T00:00:00Z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2019-03-11T00:00:00Z</vt:filetime>
  </property>
</Properties>
</file>