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3.jpg" ContentType="image/jpg"/>
  <Override PartName="/ppt/media/image4.jpg" ContentType="image/jpg"/>
  <Override PartName="/ppt/media/image9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</p:sldMasterIdLst>
  <p:notesMasterIdLst>
    <p:notesMasterId r:id="rId11"/>
  </p:notesMasterIdLst>
  <p:sldIdLst>
    <p:sldId id="256" r:id="rId2"/>
    <p:sldId id="267" r:id="rId3"/>
    <p:sldId id="268" r:id="rId4"/>
    <p:sldId id="258" r:id="rId5"/>
    <p:sldId id="269" r:id="rId6"/>
    <p:sldId id="259" r:id="rId7"/>
    <p:sldId id="261" r:id="rId8"/>
    <p:sldId id="264" r:id="rId9"/>
    <p:sldId id="263" r:id="rId10"/>
  </p:sldIdLst>
  <p:sldSz cx="9144000" cy="5149850"/>
  <p:notesSz cx="9144000" cy="514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0">
          <p15:clr>
            <a:srgbClr val="A4A3A4"/>
          </p15:clr>
        </p15:guide>
        <p15:guide id="3" orient="horz" pos="16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1B"/>
    <a:srgbClr val="00AEEF"/>
    <a:srgbClr val="F79646"/>
    <a:srgbClr val="B03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29"/>
    <p:restoredTop sz="86326"/>
  </p:normalViewPr>
  <p:slideViewPr>
    <p:cSldViewPr>
      <p:cViewPr varScale="1">
        <p:scale>
          <a:sx n="115" d="100"/>
          <a:sy n="115" d="100"/>
        </p:scale>
        <p:origin x="208" y="1056"/>
      </p:cViewPr>
      <p:guideLst>
        <p:guide pos="2160"/>
        <p:guide orient="horz" pos="16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Title</c:v>
                </c:pt>
              </c:strCache>
            </c:strRef>
          </c:tx>
          <c:dPt>
            <c:idx val="0"/>
            <c:bubble3D val="0"/>
            <c:spPr>
              <a:solidFill>
                <a:srgbClr val="F7964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08-7744-9F0F-C12BCE7AE9C2}"/>
              </c:ext>
            </c:extLst>
          </c:dPt>
          <c:dPt>
            <c:idx val="1"/>
            <c:bubble3D val="0"/>
            <c:spPr>
              <a:solidFill>
                <a:srgbClr val="FFD91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08-7744-9F0F-C12BCE7AE9C2}"/>
              </c:ext>
            </c:extLst>
          </c:dPt>
          <c:dPt>
            <c:idx val="2"/>
            <c:bubble3D val="0"/>
            <c:spPr>
              <a:solidFill>
                <a:srgbClr val="B037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08-7744-9F0F-C12BCE7AE9C2}"/>
              </c:ext>
            </c:extLst>
          </c:dPt>
          <c:dPt>
            <c:idx val="3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08-7744-9F0F-C12BCE7AE9C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08-7744-9F0F-C12BCE7AE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03738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0-B54D-8E8D-3F46DE8496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D91B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E0-B54D-8E8D-3F46DE8496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E0-B54D-8E8D-3F46DE8496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9728656"/>
        <c:axId val="-2109732032"/>
      </c:barChart>
      <c:catAx>
        <c:axId val="-21097286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9732032"/>
        <c:crosses val="autoZero"/>
        <c:auto val="1"/>
        <c:lblAlgn val="ctr"/>
        <c:lblOffset val="100"/>
        <c:noMultiLvlLbl val="0"/>
      </c:catAx>
      <c:valAx>
        <c:axId val="-210973203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972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Title</c:v>
                </c:pt>
              </c:strCache>
            </c:strRef>
          </c:tx>
          <c:dPt>
            <c:idx val="0"/>
            <c:bubble3D val="0"/>
            <c:spPr>
              <a:solidFill>
                <a:srgbClr val="F7964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BE-F84E-8B47-16686353AF31}"/>
              </c:ext>
            </c:extLst>
          </c:dPt>
          <c:dPt>
            <c:idx val="1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BE-F84E-8B47-16686353AF31}"/>
              </c:ext>
            </c:extLst>
          </c:dPt>
          <c:dPt>
            <c:idx val="2"/>
            <c:bubble3D val="0"/>
            <c:spPr>
              <a:solidFill>
                <a:srgbClr val="B037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0BE-F84E-8B47-16686353AF31}"/>
              </c:ext>
            </c:extLst>
          </c:dPt>
          <c:dPt>
            <c:idx val="3"/>
            <c:bubble3D val="0"/>
            <c:spPr>
              <a:solidFill>
                <a:srgbClr val="FFD91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0BE-F84E-8B47-16686353AF3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0BE-F84E-8B47-16686353A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Title</c:v>
                </c:pt>
              </c:strCache>
            </c:strRef>
          </c:tx>
          <c:dPt>
            <c:idx val="0"/>
            <c:bubble3D val="0"/>
            <c:spPr>
              <a:solidFill>
                <a:srgbClr val="F7964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37-DA4B-9BAB-728353B4516C}"/>
              </c:ext>
            </c:extLst>
          </c:dPt>
          <c:dPt>
            <c:idx val="1"/>
            <c:bubble3D val="0"/>
            <c:spPr>
              <a:solidFill>
                <a:srgbClr val="FFD91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37-DA4B-9BAB-728353B4516C}"/>
              </c:ext>
            </c:extLst>
          </c:dPt>
          <c:dPt>
            <c:idx val="2"/>
            <c:bubble3D val="0"/>
            <c:spPr>
              <a:solidFill>
                <a:srgbClr val="B037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37-DA4B-9BAB-728353B4516C}"/>
              </c:ext>
            </c:extLst>
          </c:dPt>
          <c:dPt>
            <c:idx val="3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137-DA4B-9BAB-728353B4516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37-DA4B-9BAB-728353B45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03738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A2-A043-88D9-338A6394BA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D91B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A2-A043-88D9-338A6394BA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A2-A043-88D9-338A6394B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9728656"/>
        <c:axId val="-2109732032"/>
      </c:barChart>
      <c:catAx>
        <c:axId val="-21097286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9732032"/>
        <c:crosses val="autoZero"/>
        <c:auto val="1"/>
        <c:lblAlgn val="ctr"/>
        <c:lblOffset val="100"/>
        <c:noMultiLvlLbl val="0"/>
      </c:catAx>
      <c:valAx>
        <c:axId val="-210973203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972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Title</c:v>
                </c:pt>
              </c:strCache>
            </c:strRef>
          </c:tx>
          <c:dPt>
            <c:idx val="0"/>
            <c:bubble3D val="0"/>
            <c:spPr>
              <a:solidFill>
                <a:srgbClr val="F7964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05-A546-82CD-4A3E1628275D}"/>
              </c:ext>
            </c:extLst>
          </c:dPt>
          <c:dPt>
            <c:idx val="1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05-A546-82CD-4A3E1628275D}"/>
              </c:ext>
            </c:extLst>
          </c:dPt>
          <c:dPt>
            <c:idx val="2"/>
            <c:bubble3D val="0"/>
            <c:spPr>
              <a:solidFill>
                <a:srgbClr val="B037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05-A546-82CD-4A3E1628275D}"/>
              </c:ext>
            </c:extLst>
          </c:dPt>
          <c:dPt>
            <c:idx val="3"/>
            <c:bubble3D val="0"/>
            <c:spPr>
              <a:solidFill>
                <a:srgbClr val="FFD91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05-A546-82CD-4A3E1628275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05-A546-82CD-4A3E16282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BC89E-AED2-2746-B60B-71EC2BF6AD8F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4525"/>
            <a:ext cx="30829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8A0FA-68DB-3D48-AFE9-8F782CFC9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6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A0FA-68DB-3D48-AFE9-8F782CFC9E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29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A0FA-68DB-3D48-AFE9-8F782CFC9E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1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E5EC1D-FF40-044D-A92D-FFC5E4B2A9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F9A911B0-F075-F34E-AFCD-C0A274C40244}"/>
              </a:ext>
            </a:extLst>
          </p:cNvPr>
          <p:cNvSpPr/>
          <p:nvPr userDrawn="1"/>
        </p:nvSpPr>
        <p:spPr>
          <a:xfrm>
            <a:off x="3450310" y="1716048"/>
            <a:ext cx="5693689" cy="3432023"/>
          </a:xfrm>
          <a:custGeom>
            <a:avLst/>
            <a:gdLst/>
            <a:ahLst/>
            <a:cxnLst/>
            <a:rect l="l" t="t" r="r" b="b"/>
            <a:pathLst>
              <a:path w="3977640" h="1725295">
                <a:moveTo>
                  <a:pt x="0" y="1725015"/>
                </a:moveTo>
                <a:lnTo>
                  <a:pt x="3977640" y="1725015"/>
                </a:lnTo>
                <a:lnTo>
                  <a:pt x="3977640" y="0"/>
                </a:lnTo>
                <a:lnTo>
                  <a:pt x="0" y="0"/>
                </a:lnTo>
                <a:lnTo>
                  <a:pt x="0" y="1725015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FEF5F171-9214-F84D-8613-B7F9B39AD057}"/>
              </a:ext>
            </a:extLst>
          </p:cNvPr>
          <p:cNvSpPr/>
          <p:nvPr userDrawn="1"/>
        </p:nvSpPr>
        <p:spPr>
          <a:xfrm>
            <a:off x="0" y="7226"/>
            <a:ext cx="3441344" cy="34341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2">
            <a:extLst>
              <a:ext uri="{FF2B5EF4-FFF2-40B4-BE49-F238E27FC236}">
                <a16:creationId xmlns:a16="http://schemas.microsoft.com/office/drawing/2014/main" id="{90F822A9-B8F3-EA4F-9942-38B210EFCA5A}"/>
              </a:ext>
            </a:extLst>
          </p:cNvPr>
          <p:cNvSpPr/>
          <p:nvPr userDrawn="1"/>
        </p:nvSpPr>
        <p:spPr>
          <a:xfrm>
            <a:off x="1725015" y="3441344"/>
            <a:ext cx="1716327" cy="1706727"/>
          </a:xfrm>
          <a:prstGeom prst="rect">
            <a:avLst/>
          </a:prstGeom>
          <a:blipFill>
            <a:blip r:embed="rId4" cstate="print"/>
            <a:srcRect/>
            <a:stretch>
              <a:fillRect l="-16152" r="-84354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A3D2A4-62B0-E647-AAA4-92F569115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74"/>
          <a:stretch/>
        </p:blipFill>
        <p:spPr>
          <a:xfrm>
            <a:off x="6924978" y="0"/>
            <a:ext cx="2219022" cy="17184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B1DE39-6778-294C-8D3D-DE978A3951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8" t="25686" r="8829" b="16317"/>
          <a:stretch/>
        </p:blipFill>
        <p:spPr>
          <a:xfrm>
            <a:off x="3441343" y="7227"/>
            <a:ext cx="3483634" cy="1719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20E80E-ADBC-5C4C-9884-52FE744C9E4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0980" y="2270125"/>
            <a:ext cx="732348" cy="921098"/>
          </a:xfrm>
          <a:prstGeom prst="rect">
            <a:avLst/>
          </a:prstGeom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7E41CF94-6205-514B-8469-3508E735BD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50310" y="3199757"/>
            <a:ext cx="5693689" cy="822968"/>
          </a:xfrm>
          <a:prstGeom prst="rect">
            <a:avLst/>
          </a:prstGeom>
        </p:spPr>
        <p:txBody>
          <a:bodyPr/>
          <a:lstStyle/>
          <a:p>
            <a:pPr algn="ctr" fontAlgn="t"/>
            <a:r>
              <a:rPr lang="en-US" sz="2400" b="1" dirty="0">
                <a:solidFill>
                  <a:srgbClr val="231F20"/>
                </a:solidFill>
                <a:latin typeface="Univers"/>
                <a:cs typeface="Univers"/>
              </a:rPr>
              <a:t>PRESENTATION TITLE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BAD5F9-7093-6D4D-8A37-09E867A66A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9144000" cy="514807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3FAEF14-D046-514A-B75B-D077B02E6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8544" y="2649726"/>
            <a:ext cx="7145518" cy="1715678"/>
          </a:xfrm>
          <a:prstGeom prst="rect">
            <a:avLst/>
          </a:prstGeom>
        </p:spPr>
        <p:txBody>
          <a:bodyPr>
            <a:noAutofit/>
          </a:bodyPr>
          <a:lstStyle/>
          <a:p>
            <a:pPr marR="8890" algn="l">
              <a:lnSpc>
                <a:spcPct val="70000"/>
              </a:lnSpc>
              <a:spcBef>
                <a:spcPts val="0"/>
              </a:spcBef>
            </a:pPr>
            <a:r>
              <a:rPr lang="en-US" sz="6600" spc="-105" dirty="0">
                <a:latin typeface="Univers 55" charset="0"/>
                <a:ea typeface="Univers 55" charset="0"/>
                <a:cs typeface="Univers 55" charset="0"/>
              </a:rPr>
              <a:t>This </a:t>
            </a:r>
            <a:r>
              <a:rPr lang="en-US" sz="6600" spc="-70" dirty="0">
                <a:latin typeface="Univers 55" charset="0"/>
                <a:ea typeface="Univers 55" charset="0"/>
                <a:cs typeface="Univers 55" charset="0"/>
              </a:rPr>
              <a:t>is </a:t>
            </a:r>
            <a:r>
              <a:rPr lang="en-US" sz="6600" spc="-135" dirty="0">
                <a:latin typeface="Univers 55" charset="0"/>
                <a:ea typeface="Univers 55" charset="0"/>
                <a:cs typeface="Univers 55" charset="0"/>
              </a:rPr>
              <a:t>your  </a:t>
            </a:r>
            <a:br>
              <a:rPr lang="en-US" sz="6600" spc="-135" dirty="0">
                <a:latin typeface="Univers 55" charset="0"/>
                <a:ea typeface="Univers 55" charset="0"/>
                <a:cs typeface="Univers 55" charset="0"/>
              </a:rPr>
            </a:br>
            <a:r>
              <a:rPr lang="en-US" sz="6600" spc="-125" dirty="0">
                <a:solidFill>
                  <a:srgbClr val="FFD200"/>
                </a:solidFill>
                <a:latin typeface="Univers 55" charset="0"/>
                <a:ea typeface="Univers 55" charset="0"/>
                <a:cs typeface="Univers 55" charset="0"/>
              </a:rPr>
              <a:t>presentation</a:t>
            </a:r>
            <a:r>
              <a:rPr lang="en-US" sz="6600" spc="-350" dirty="0">
                <a:solidFill>
                  <a:srgbClr val="FFD200"/>
                </a:solidFill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sz="6600" spc="-135" dirty="0">
                <a:latin typeface="Univers 55" charset="0"/>
                <a:ea typeface="Univers 55" charset="0"/>
                <a:cs typeface="Univers 55" charset="0"/>
              </a:rPr>
              <a:t>title</a:t>
            </a:r>
            <a:endParaRPr lang="en-US" sz="6600" dirty="0">
              <a:latin typeface="Univers 55" charset="0"/>
              <a:ea typeface="Univers 55" charset="0"/>
              <a:cs typeface="Univers 55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1F5F984-0528-714B-8520-7ABEE8FB1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3959" y="4251325"/>
            <a:ext cx="7202079" cy="60427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204"/>
              </a:spcBef>
            </a:pPr>
            <a:r>
              <a:rPr lang="en-US" sz="2900" dirty="0">
                <a:latin typeface="Univers 55" charset="0"/>
                <a:ea typeface="Univers 55" charset="0"/>
                <a:cs typeface="Univers 55" charset="0"/>
              </a:rPr>
              <a:t>Subtitle Goes</a:t>
            </a:r>
            <a:r>
              <a:rPr lang="en-US" sz="2900" spc="-10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sz="2900" dirty="0">
                <a:latin typeface="Univers 55" charset="0"/>
                <a:ea typeface="Univers 55" charset="0"/>
                <a:cs typeface="Univers 55" charset="0"/>
              </a:rPr>
              <a:t>Here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7D7AC4-2EBD-8A40-90A5-C3CB5972A4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58"/>
            <a:ext cx="9144000" cy="5148072"/>
          </a:xfrm>
          <a:prstGeom prst="rect">
            <a:avLst/>
          </a:prstGeom>
        </p:spPr>
      </p:pic>
      <p:sp>
        <p:nvSpPr>
          <p:cNvPr id="8" name="object 77">
            <a:extLst>
              <a:ext uri="{FF2B5EF4-FFF2-40B4-BE49-F238E27FC236}">
                <a16:creationId xmlns:a16="http://schemas.microsoft.com/office/drawing/2014/main" id="{5D93DD41-F0E0-F14C-AD48-F3661C2AC0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262024"/>
            <a:ext cx="7067549" cy="995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Title of Slide Here</a:t>
            </a:r>
          </a:p>
        </p:txBody>
      </p:sp>
      <p:sp>
        <p:nvSpPr>
          <p:cNvPr id="9" name="Text Placeholder 101">
            <a:extLst>
              <a:ext uri="{FF2B5EF4-FFF2-40B4-BE49-F238E27FC236}">
                <a16:creationId xmlns:a16="http://schemas.microsoft.com/office/drawing/2014/main" id="{E8F4791F-C14D-464D-9C8C-492FFA576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531607"/>
            <a:ext cx="6934200" cy="30282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5080" indent="-342900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Otatquisti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si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acerum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int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mi,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soluptat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.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Eptiores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praesti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andant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volorerem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int.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Libusdamus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, que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por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si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vellor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sunt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ore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sequo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odio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omnimincium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id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eriatur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empelle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scimo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luptia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de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moditat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. </a:t>
            </a:r>
          </a:p>
          <a:p>
            <a:pPr marL="365760" marR="5080" indent="-342900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Officti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cus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dolorera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abora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por</a:t>
            </a:r>
            <a:r>
              <a:rPr lang="en-US" spc="-20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soluptaes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.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Equi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de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estia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volest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am</a:t>
            </a:r>
            <a:r>
              <a:rPr lang="en-US" spc="-100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ante  nit as nest,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odit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odis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dolor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samet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expligeniet</a:t>
            </a:r>
            <a:r>
              <a:rPr lang="en-US" spc="-75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quam.</a:t>
            </a:r>
          </a:p>
        </p:txBody>
      </p:sp>
      <p:sp>
        <p:nvSpPr>
          <p:cNvPr id="10" name="object 76">
            <a:extLst>
              <a:ext uri="{FF2B5EF4-FFF2-40B4-BE49-F238E27FC236}">
                <a16:creationId xmlns:a16="http://schemas.microsoft.com/office/drawing/2014/main" id="{4DBC43C3-02E7-7C43-82E1-20ADDEA3D8E5}"/>
              </a:ext>
            </a:extLst>
          </p:cNvPr>
          <p:cNvSpPr/>
          <p:nvPr userDrawn="1"/>
        </p:nvSpPr>
        <p:spPr>
          <a:xfrm>
            <a:off x="1574291" y="1227018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016" y="0"/>
                </a:lnTo>
              </a:path>
            </a:pathLst>
          </a:custGeom>
          <a:ln w="64008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914827-0D6C-204C-85ED-F0A8F926A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"/>
            <a:ext cx="9144000" cy="5148072"/>
          </a:xfrm>
          <a:prstGeom prst="rect">
            <a:avLst/>
          </a:prstGeom>
        </p:spPr>
      </p:pic>
      <p:sp>
        <p:nvSpPr>
          <p:cNvPr id="9" name="object 75">
            <a:extLst>
              <a:ext uri="{FF2B5EF4-FFF2-40B4-BE49-F238E27FC236}">
                <a16:creationId xmlns:a16="http://schemas.microsoft.com/office/drawing/2014/main" id="{206FFBCA-8819-9C4E-9ED4-119FEF3C3D59}"/>
              </a:ext>
            </a:extLst>
          </p:cNvPr>
          <p:cNvSpPr/>
          <p:nvPr userDrawn="1"/>
        </p:nvSpPr>
        <p:spPr>
          <a:xfrm>
            <a:off x="6355079" y="1603069"/>
            <a:ext cx="2788920" cy="2802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7">
            <a:extLst>
              <a:ext uri="{FF2B5EF4-FFF2-40B4-BE49-F238E27FC236}">
                <a16:creationId xmlns:a16="http://schemas.microsoft.com/office/drawing/2014/main" id="{8DFE7D66-5AA9-FD4F-913B-319332DCDE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275960"/>
            <a:ext cx="7067549" cy="995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Title of Slide Here</a:t>
            </a:r>
          </a:p>
        </p:txBody>
      </p:sp>
      <p:sp>
        <p:nvSpPr>
          <p:cNvPr id="11" name="Text Placeholder 101">
            <a:extLst>
              <a:ext uri="{FF2B5EF4-FFF2-40B4-BE49-F238E27FC236}">
                <a16:creationId xmlns:a16="http://schemas.microsoft.com/office/drawing/2014/main" id="{A7147604-14EA-5B4B-B8E6-927E7BEBA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545543"/>
            <a:ext cx="4800600" cy="302823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65760" marR="5080" indent="-342900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dirty="0" err="1"/>
              <a:t>Otatquisti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acerum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mi, </a:t>
            </a:r>
            <a:r>
              <a:rPr lang="en-US" dirty="0" err="1"/>
              <a:t>soluptat</a:t>
            </a:r>
            <a:r>
              <a:rPr lang="en-US" dirty="0"/>
              <a:t>. </a:t>
            </a:r>
            <a:r>
              <a:rPr lang="en-US" dirty="0" err="1"/>
              <a:t>Eptiores</a:t>
            </a:r>
            <a:r>
              <a:rPr lang="en-US" dirty="0"/>
              <a:t> </a:t>
            </a:r>
            <a:r>
              <a:rPr lang="en-US" dirty="0" err="1"/>
              <a:t>praesti</a:t>
            </a:r>
            <a:r>
              <a:rPr lang="en-US" dirty="0"/>
              <a:t>  </a:t>
            </a:r>
            <a:r>
              <a:rPr lang="en-US" dirty="0" err="1"/>
              <a:t>andant</a:t>
            </a:r>
            <a:r>
              <a:rPr lang="en-US" dirty="0"/>
              <a:t> </a:t>
            </a:r>
            <a:r>
              <a:rPr lang="en-US" dirty="0" err="1"/>
              <a:t>volorerem</a:t>
            </a:r>
            <a:r>
              <a:rPr lang="en-US" dirty="0"/>
              <a:t> int. </a:t>
            </a:r>
            <a:r>
              <a:rPr lang="en-US" dirty="0" err="1"/>
              <a:t>Libusdamus</a:t>
            </a:r>
            <a:r>
              <a:rPr lang="en-US" dirty="0"/>
              <a:t>, que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vellor</a:t>
            </a:r>
            <a:r>
              <a:rPr lang="en-US" dirty="0"/>
              <a:t>  </a:t>
            </a:r>
            <a:r>
              <a:rPr lang="en-US" dirty="0" err="1"/>
              <a:t>sunt</a:t>
            </a:r>
            <a:r>
              <a:rPr lang="en-US" dirty="0"/>
              <a:t> ore </a:t>
            </a:r>
            <a:r>
              <a:rPr lang="en-US" dirty="0" err="1"/>
              <a:t>sequo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omnimincium</a:t>
            </a:r>
            <a:r>
              <a:rPr lang="en-US" dirty="0"/>
              <a:t> id </a:t>
            </a:r>
            <a:r>
              <a:rPr lang="en-US" dirty="0" err="1"/>
              <a:t>eriatur</a:t>
            </a:r>
            <a:r>
              <a:rPr lang="en-US" dirty="0"/>
              <a:t> </a:t>
            </a:r>
            <a:r>
              <a:rPr lang="en-US" dirty="0" err="1"/>
              <a:t>empelle</a:t>
            </a:r>
            <a:r>
              <a:rPr lang="en-US" dirty="0"/>
              <a:t>  </a:t>
            </a:r>
            <a:r>
              <a:rPr lang="en-US" dirty="0" err="1"/>
              <a:t>scimo</a:t>
            </a:r>
            <a:r>
              <a:rPr lang="en-US" dirty="0"/>
              <a:t> </a:t>
            </a:r>
            <a:r>
              <a:rPr lang="en-US" dirty="0" err="1"/>
              <a:t>luptia</a:t>
            </a:r>
            <a:r>
              <a:rPr lang="en-US" dirty="0"/>
              <a:t> de </a:t>
            </a:r>
            <a:r>
              <a:rPr lang="en-US" dirty="0" err="1"/>
              <a:t>moditat</a:t>
            </a:r>
            <a:r>
              <a:rPr lang="en-US" dirty="0"/>
              <a:t>. </a:t>
            </a:r>
          </a:p>
          <a:p>
            <a:pPr marL="365760" marR="5080" indent="-342900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dirty="0" err="1"/>
              <a:t>Officti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dolorera</a:t>
            </a:r>
            <a:r>
              <a:rPr lang="en-US" dirty="0"/>
              <a:t> </a:t>
            </a:r>
            <a:r>
              <a:rPr lang="en-US" dirty="0" err="1"/>
              <a:t>abora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spc="-20" dirty="0"/>
              <a:t> </a:t>
            </a:r>
            <a:r>
              <a:rPr lang="en-US" dirty="0" err="1"/>
              <a:t>soluptaes</a:t>
            </a:r>
            <a:r>
              <a:rPr lang="en-US" dirty="0"/>
              <a:t>. </a:t>
            </a:r>
            <a:r>
              <a:rPr lang="en-US" dirty="0" err="1"/>
              <a:t>Equi</a:t>
            </a:r>
            <a:r>
              <a:rPr lang="en-US" dirty="0"/>
              <a:t> de </a:t>
            </a:r>
            <a:r>
              <a:rPr lang="en-US" dirty="0" err="1"/>
              <a:t>estia</a:t>
            </a:r>
            <a:r>
              <a:rPr lang="en-US" dirty="0"/>
              <a:t> </a:t>
            </a:r>
            <a:r>
              <a:rPr lang="en-US" dirty="0" err="1"/>
              <a:t>volest</a:t>
            </a:r>
            <a:r>
              <a:rPr lang="en-US" dirty="0"/>
              <a:t> am</a:t>
            </a:r>
            <a:r>
              <a:rPr lang="en-US" spc="-100" dirty="0"/>
              <a:t> </a:t>
            </a:r>
            <a:r>
              <a:rPr lang="en-US" dirty="0"/>
              <a:t>ante  nit as nest,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dolor </a:t>
            </a:r>
            <a:r>
              <a:rPr lang="en-US" dirty="0" err="1"/>
              <a:t>samet</a:t>
            </a:r>
            <a:r>
              <a:rPr lang="en-US" dirty="0"/>
              <a:t> </a:t>
            </a:r>
            <a:r>
              <a:rPr lang="en-US" dirty="0" err="1"/>
              <a:t>expligeniet</a:t>
            </a:r>
            <a:r>
              <a:rPr lang="en-US" spc="-75" dirty="0"/>
              <a:t> </a:t>
            </a:r>
            <a:r>
              <a:rPr lang="en-US" dirty="0"/>
              <a:t>quam.</a:t>
            </a:r>
          </a:p>
        </p:txBody>
      </p:sp>
      <p:sp>
        <p:nvSpPr>
          <p:cNvPr id="12" name="object 76">
            <a:extLst>
              <a:ext uri="{FF2B5EF4-FFF2-40B4-BE49-F238E27FC236}">
                <a16:creationId xmlns:a16="http://schemas.microsoft.com/office/drawing/2014/main" id="{D773E095-E30F-B043-BFF0-41F7593EC719}"/>
              </a:ext>
            </a:extLst>
          </p:cNvPr>
          <p:cNvSpPr/>
          <p:nvPr userDrawn="1"/>
        </p:nvSpPr>
        <p:spPr>
          <a:xfrm>
            <a:off x="1574291" y="1239176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016" y="0"/>
                </a:lnTo>
              </a:path>
            </a:pathLst>
          </a:custGeom>
          <a:ln w="64008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F0B21D-52C4-9E43-89DF-172E6FF86A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11" name="object 76">
            <a:extLst>
              <a:ext uri="{FF2B5EF4-FFF2-40B4-BE49-F238E27FC236}">
                <a16:creationId xmlns:a16="http://schemas.microsoft.com/office/drawing/2014/main" id="{5E15302E-1C9B-DA4C-ACD3-23A9C7758A87}"/>
              </a:ext>
            </a:extLst>
          </p:cNvPr>
          <p:cNvSpPr/>
          <p:nvPr userDrawn="1"/>
        </p:nvSpPr>
        <p:spPr>
          <a:xfrm>
            <a:off x="1574291" y="1239176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016" y="0"/>
                </a:lnTo>
              </a:path>
            </a:pathLst>
          </a:custGeom>
          <a:ln w="64008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7">
            <a:extLst>
              <a:ext uri="{FF2B5EF4-FFF2-40B4-BE49-F238E27FC236}">
                <a16:creationId xmlns:a16="http://schemas.microsoft.com/office/drawing/2014/main" id="{0F050C14-3D6E-944B-AF26-D451E85136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800" y="274182"/>
            <a:ext cx="7067549" cy="995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Title of Slide Here</a:t>
            </a:r>
          </a:p>
        </p:txBody>
      </p:sp>
      <p:sp>
        <p:nvSpPr>
          <p:cNvPr id="13" name="Text Placeholder 101">
            <a:extLst>
              <a:ext uri="{FF2B5EF4-FFF2-40B4-BE49-F238E27FC236}">
                <a16:creationId xmlns:a16="http://schemas.microsoft.com/office/drawing/2014/main" id="{87C9F2F1-B5D8-C94E-BE52-EE89DF54A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543765"/>
            <a:ext cx="6934200" cy="30282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5080" indent="-342900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dirty="0" err="1"/>
              <a:t>Otatquisti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acerum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mi, </a:t>
            </a:r>
            <a:r>
              <a:rPr lang="en-US" dirty="0" err="1"/>
              <a:t>soluptat</a:t>
            </a:r>
            <a:r>
              <a:rPr lang="en-US" dirty="0"/>
              <a:t>. </a:t>
            </a:r>
            <a:r>
              <a:rPr lang="en-US" dirty="0" err="1"/>
              <a:t>Eptiores</a:t>
            </a:r>
            <a:r>
              <a:rPr lang="en-US" dirty="0"/>
              <a:t> </a:t>
            </a:r>
            <a:r>
              <a:rPr lang="en-US" dirty="0" err="1"/>
              <a:t>praesti</a:t>
            </a:r>
            <a:r>
              <a:rPr lang="en-US" dirty="0"/>
              <a:t>  </a:t>
            </a:r>
            <a:r>
              <a:rPr lang="en-US" dirty="0" err="1"/>
              <a:t>andant</a:t>
            </a:r>
            <a:r>
              <a:rPr lang="en-US" dirty="0"/>
              <a:t> </a:t>
            </a:r>
            <a:r>
              <a:rPr lang="en-US" dirty="0" err="1"/>
              <a:t>volorerem</a:t>
            </a:r>
            <a:r>
              <a:rPr lang="en-US" dirty="0"/>
              <a:t> int. </a:t>
            </a:r>
            <a:r>
              <a:rPr lang="en-US" dirty="0" err="1"/>
              <a:t>Libusdamus</a:t>
            </a:r>
            <a:r>
              <a:rPr lang="en-US" dirty="0"/>
              <a:t>, que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vellor</a:t>
            </a:r>
            <a:r>
              <a:rPr lang="en-US" dirty="0"/>
              <a:t>  </a:t>
            </a:r>
            <a:r>
              <a:rPr lang="en-US" dirty="0" err="1"/>
              <a:t>sunt</a:t>
            </a:r>
            <a:r>
              <a:rPr lang="en-US" dirty="0"/>
              <a:t> ore </a:t>
            </a:r>
            <a:r>
              <a:rPr lang="en-US" dirty="0" err="1"/>
              <a:t>sequo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id </a:t>
            </a:r>
            <a:r>
              <a:rPr lang="en-US" dirty="0" err="1"/>
              <a:t>eriatur</a:t>
            </a:r>
            <a:r>
              <a:rPr lang="en-US" dirty="0"/>
              <a:t> </a:t>
            </a:r>
            <a:r>
              <a:rPr lang="en-US" dirty="0" err="1"/>
              <a:t>empelle</a:t>
            </a:r>
            <a:r>
              <a:rPr lang="en-US" dirty="0"/>
              <a:t>  </a:t>
            </a:r>
            <a:r>
              <a:rPr lang="en-US" dirty="0" err="1"/>
              <a:t>scimo</a:t>
            </a:r>
            <a:r>
              <a:rPr lang="en-US" dirty="0"/>
              <a:t> </a:t>
            </a:r>
            <a:r>
              <a:rPr lang="en-US" dirty="0" err="1"/>
              <a:t>luptia</a:t>
            </a:r>
            <a:r>
              <a:rPr lang="en-US" dirty="0"/>
              <a:t> de </a:t>
            </a:r>
            <a:r>
              <a:rPr lang="en-US" dirty="0" err="1"/>
              <a:t>moditat</a:t>
            </a:r>
            <a:r>
              <a:rPr lang="en-US" dirty="0"/>
              <a:t>. </a:t>
            </a:r>
          </a:p>
          <a:p>
            <a:pPr marL="731520" marR="5080" indent="-342900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dirty="0" err="1"/>
              <a:t>Officti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dolorera</a:t>
            </a:r>
            <a:r>
              <a:rPr lang="en-US" dirty="0"/>
              <a:t> </a:t>
            </a:r>
            <a:r>
              <a:rPr lang="en-US" dirty="0" err="1"/>
              <a:t>abora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spc="-20" dirty="0"/>
              <a:t> </a:t>
            </a:r>
            <a:r>
              <a:rPr lang="en-US" dirty="0" err="1"/>
              <a:t>soluptaes</a:t>
            </a:r>
            <a:r>
              <a:rPr lang="en-US" dirty="0"/>
              <a:t>. </a:t>
            </a:r>
            <a:r>
              <a:rPr lang="en-US" dirty="0" err="1"/>
              <a:t>Equi</a:t>
            </a:r>
            <a:r>
              <a:rPr lang="en-US" dirty="0"/>
              <a:t> de </a:t>
            </a:r>
            <a:r>
              <a:rPr lang="en-US" dirty="0" err="1"/>
              <a:t>estia</a:t>
            </a:r>
            <a:r>
              <a:rPr lang="en-US" dirty="0"/>
              <a:t> </a:t>
            </a:r>
            <a:r>
              <a:rPr lang="en-US" dirty="0" err="1"/>
              <a:t>volest</a:t>
            </a:r>
            <a:r>
              <a:rPr lang="en-US" dirty="0"/>
              <a:t> am</a:t>
            </a:r>
            <a:r>
              <a:rPr lang="en-US" spc="-100" dirty="0"/>
              <a:t> </a:t>
            </a:r>
            <a:r>
              <a:rPr lang="en-US" dirty="0"/>
              <a:t>ante  nit as nest,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dolor </a:t>
            </a:r>
            <a:r>
              <a:rPr lang="en-US" dirty="0" err="1"/>
              <a:t>samet</a:t>
            </a:r>
            <a:r>
              <a:rPr lang="en-US" dirty="0"/>
              <a:t> </a:t>
            </a:r>
            <a:r>
              <a:rPr lang="en-US" dirty="0" err="1"/>
              <a:t>expligeniet</a:t>
            </a:r>
            <a:r>
              <a:rPr lang="en-US" spc="-75" dirty="0"/>
              <a:t> </a:t>
            </a:r>
            <a:r>
              <a:rPr lang="en-US" dirty="0"/>
              <a:t>quam.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8CB540-81E5-214E-A453-D5DA49057C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0" y="1778"/>
            <a:ext cx="9144000" cy="5148072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FFB3849F-A921-7B42-B05F-3A53740433C3}"/>
              </a:ext>
            </a:extLst>
          </p:cNvPr>
          <p:cNvSpPr/>
          <p:nvPr userDrawn="1"/>
        </p:nvSpPr>
        <p:spPr>
          <a:xfrm>
            <a:off x="1548271" y="1240954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016" y="0"/>
                </a:lnTo>
              </a:path>
            </a:pathLst>
          </a:custGeom>
          <a:ln w="64008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159D3E7-7E12-0F43-B5A6-7897FFD8B4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2871" y="499753"/>
            <a:ext cx="492810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Title </a:t>
            </a:r>
            <a:r>
              <a:rPr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of Slide</a:t>
            </a:r>
            <a:r>
              <a:rPr spc="-40"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Here</a:t>
            </a:r>
          </a:p>
        </p:txBody>
      </p:sp>
      <p:sp>
        <p:nvSpPr>
          <p:cNvPr id="9" name="Text Placeholder 100">
            <a:extLst>
              <a:ext uri="{FF2B5EF4-FFF2-40B4-BE49-F238E27FC236}">
                <a16:creationId xmlns:a16="http://schemas.microsoft.com/office/drawing/2014/main" id="{EEC257CA-E559-114A-88A9-1D1281E76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180" y="1477863"/>
            <a:ext cx="7536306" cy="3094180"/>
          </a:xfrm>
          <a:prstGeom prst="rect">
            <a:avLst/>
          </a:prstGeom>
        </p:spPr>
        <p:txBody>
          <a:bodyPr/>
          <a:lstStyle/>
          <a:p>
            <a:pPr marL="607695" marR="282575" indent="0">
              <a:lnSpc>
                <a:spcPct val="115100"/>
              </a:lnSpc>
              <a:spcBef>
                <a:spcPts val="100"/>
              </a:spcBef>
              <a:buNone/>
            </a:pPr>
            <a:r>
              <a:rPr lang="en-US" dirty="0" err="1"/>
              <a:t>Otatquisti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acerum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mi, </a:t>
            </a:r>
            <a:r>
              <a:rPr lang="en-US" dirty="0" err="1"/>
              <a:t>soluptat</a:t>
            </a:r>
            <a:r>
              <a:rPr lang="en-US" dirty="0"/>
              <a:t> </a:t>
            </a:r>
            <a:r>
              <a:rPr lang="en-US" dirty="0" err="1"/>
              <a:t>eptiores</a:t>
            </a:r>
            <a:r>
              <a:rPr lang="en-US" spc="-100" dirty="0"/>
              <a:t> </a:t>
            </a:r>
            <a:r>
              <a:rPr lang="en-US" dirty="0" err="1"/>
              <a:t>praesti</a:t>
            </a:r>
            <a:r>
              <a:rPr lang="en-US" dirty="0"/>
              <a:t>  </a:t>
            </a:r>
            <a:r>
              <a:rPr lang="en-US" dirty="0" err="1"/>
              <a:t>andant</a:t>
            </a:r>
            <a:r>
              <a:rPr lang="en-US" dirty="0"/>
              <a:t> </a:t>
            </a:r>
            <a:r>
              <a:rPr lang="en-US" dirty="0" err="1"/>
              <a:t>volorerem</a:t>
            </a:r>
            <a:r>
              <a:rPr lang="en-US" spc="-5" dirty="0"/>
              <a:t> </a:t>
            </a:r>
            <a:r>
              <a:rPr lang="en-US" dirty="0" err="1"/>
              <a:t>int</a:t>
            </a:r>
            <a:r>
              <a:rPr lang="en-US" dirty="0"/>
              <a:t>:</a:t>
            </a:r>
          </a:p>
          <a:p>
            <a:pPr marL="1616710" marR="464184" indent="-342900">
              <a:lnSpc>
                <a:spcPct val="115100"/>
              </a:lnSpc>
              <a:spcBef>
                <a:spcPts val="445"/>
              </a:spcBef>
              <a:buFont typeface="Arial" charset="0"/>
              <a:buChar char="•"/>
              <a:tabLst>
                <a:tab pos="1442085" algn="l"/>
              </a:tabLst>
            </a:pPr>
            <a:r>
              <a:rPr lang="en-US" dirty="0" err="1"/>
              <a:t>Libusdamus</a:t>
            </a:r>
            <a:r>
              <a:rPr lang="en-US" dirty="0"/>
              <a:t>, que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vellor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ore</a:t>
            </a:r>
            <a:r>
              <a:rPr lang="en-US" spc="-100" dirty="0"/>
              <a:t> </a:t>
            </a:r>
            <a:r>
              <a:rPr lang="en-US" dirty="0" err="1"/>
              <a:t>sequo</a:t>
            </a:r>
            <a:r>
              <a:rPr lang="en-US" dirty="0"/>
              <a:t> 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omnimincium</a:t>
            </a:r>
            <a:r>
              <a:rPr lang="en-US" dirty="0"/>
              <a:t> id </a:t>
            </a:r>
            <a:r>
              <a:rPr lang="en-US" dirty="0" err="1"/>
              <a:t>eriatur</a:t>
            </a:r>
            <a:r>
              <a:rPr lang="en-US" dirty="0"/>
              <a:t> </a:t>
            </a:r>
            <a:r>
              <a:rPr lang="en-US" dirty="0" err="1"/>
              <a:t>empelle</a:t>
            </a:r>
            <a:r>
              <a:rPr lang="en-US" spc="-80" dirty="0"/>
              <a:t> </a:t>
            </a:r>
            <a:r>
              <a:rPr lang="en-US" dirty="0" err="1"/>
              <a:t>scimo</a:t>
            </a:r>
            <a:r>
              <a:rPr lang="en-US" dirty="0"/>
              <a:t>.</a:t>
            </a:r>
          </a:p>
          <a:p>
            <a:pPr marL="1616710" marR="5080" indent="-342900">
              <a:lnSpc>
                <a:spcPct val="115100"/>
              </a:lnSpc>
              <a:spcBef>
                <a:spcPts val="450"/>
              </a:spcBef>
              <a:buFont typeface="Arial" charset="0"/>
              <a:buChar char="•"/>
              <a:tabLst>
                <a:tab pos="1442085" algn="l"/>
              </a:tabLst>
            </a:pPr>
            <a:r>
              <a:rPr lang="en-US" dirty="0" err="1"/>
              <a:t>Equi</a:t>
            </a:r>
            <a:r>
              <a:rPr lang="en-US" dirty="0"/>
              <a:t> de </a:t>
            </a:r>
            <a:r>
              <a:rPr lang="en-US" dirty="0" err="1"/>
              <a:t>estia</a:t>
            </a:r>
            <a:r>
              <a:rPr lang="en-US" dirty="0"/>
              <a:t> </a:t>
            </a:r>
            <a:r>
              <a:rPr lang="en-US" dirty="0" err="1"/>
              <a:t>volest</a:t>
            </a:r>
            <a:r>
              <a:rPr lang="en-US" dirty="0"/>
              <a:t> am ante nit as nest, </a:t>
            </a:r>
            <a:r>
              <a:rPr lang="en-US" dirty="0" err="1"/>
              <a:t>odit</a:t>
            </a:r>
            <a:r>
              <a:rPr lang="en-US" spc="-100" dirty="0"/>
              <a:t> </a:t>
            </a:r>
            <a:r>
              <a:rPr lang="en-US" dirty="0" err="1"/>
              <a:t>odis</a:t>
            </a:r>
            <a:r>
              <a:rPr lang="en-US" dirty="0"/>
              <a:t>  dolor </a:t>
            </a:r>
            <a:r>
              <a:rPr lang="en-US" dirty="0" err="1"/>
              <a:t>samet</a:t>
            </a:r>
            <a:r>
              <a:rPr lang="en-US" dirty="0"/>
              <a:t> </a:t>
            </a:r>
            <a:r>
              <a:rPr lang="en-US" dirty="0" err="1"/>
              <a:t>expligeniet</a:t>
            </a:r>
            <a:r>
              <a:rPr lang="en-US" spc="-10" dirty="0"/>
              <a:t> </a:t>
            </a:r>
            <a:r>
              <a:rPr lang="en-US" dirty="0"/>
              <a:t>quam.</a:t>
            </a:r>
          </a:p>
          <a:p>
            <a:pPr marL="1616710" indent="-342900">
              <a:lnSpc>
                <a:spcPct val="100000"/>
              </a:lnSpc>
              <a:spcBef>
                <a:spcPts val="830"/>
              </a:spcBef>
              <a:buFont typeface="Arial" charset="0"/>
              <a:buChar char="•"/>
              <a:tabLst>
                <a:tab pos="1442085" algn="l"/>
              </a:tabLst>
            </a:pPr>
            <a:r>
              <a:rPr lang="en-US" dirty="0" err="1"/>
              <a:t>Officti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dolorera</a:t>
            </a:r>
            <a:r>
              <a:rPr lang="en-US" dirty="0"/>
              <a:t> </a:t>
            </a:r>
            <a:r>
              <a:rPr lang="en-US" dirty="0" err="1"/>
              <a:t>abora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spc="-30" dirty="0"/>
              <a:t> </a:t>
            </a:r>
            <a:r>
              <a:rPr lang="en-US" dirty="0" err="1"/>
              <a:t>soluptaes</a:t>
            </a:r>
            <a:r>
              <a:rPr lang="en-US" dirty="0"/>
              <a:t>.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C97561-9CE9-0242-B007-A623752215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6" name="object 74">
            <a:extLst>
              <a:ext uri="{FF2B5EF4-FFF2-40B4-BE49-F238E27FC236}">
                <a16:creationId xmlns:a16="http://schemas.microsoft.com/office/drawing/2014/main" id="{54B82511-5A28-1D47-8CC0-C0DC0FB1C115}"/>
              </a:ext>
            </a:extLst>
          </p:cNvPr>
          <p:cNvSpPr/>
          <p:nvPr userDrawn="1"/>
        </p:nvSpPr>
        <p:spPr>
          <a:xfrm>
            <a:off x="1574291" y="1239176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016" y="0"/>
                </a:lnTo>
              </a:path>
            </a:pathLst>
          </a:custGeom>
          <a:ln w="64008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5">
            <a:extLst>
              <a:ext uri="{FF2B5EF4-FFF2-40B4-BE49-F238E27FC236}">
                <a16:creationId xmlns:a16="http://schemas.microsoft.com/office/drawing/2014/main" id="{28693A70-0FAC-6A4D-8D21-28AD0F2CF6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8891" y="531345"/>
            <a:ext cx="363270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Pie Chart</a:t>
            </a:r>
            <a:r>
              <a:rPr spc="-95"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Slide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BD011CD-BF5E-B944-9E89-5CDFB41E368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91514603"/>
              </p:ext>
            </p:extLst>
          </p:nvPr>
        </p:nvGraphicFramePr>
        <p:xfrm>
          <a:off x="1828800" y="1239176"/>
          <a:ext cx="5665905" cy="3777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bject 6">
            <a:extLst>
              <a:ext uri="{FF2B5EF4-FFF2-40B4-BE49-F238E27FC236}">
                <a16:creationId xmlns:a16="http://schemas.microsoft.com/office/drawing/2014/main" id="{9E9A0978-2CC6-F749-BE63-290CB56F8FDA}"/>
              </a:ext>
            </a:extLst>
          </p:cNvPr>
          <p:cNvSpPr txBox="1"/>
          <p:nvPr userDrawn="1"/>
        </p:nvSpPr>
        <p:spPr>
          <a:xfrm>
            <a:off x="6525895" y="3340515"/>
            <a:ext cx="1246505" cy="459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00"/>
              </a:spcBef>
            </a:pP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Factor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Three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300" spc="-15" dirty="0">
                <a:solidFill>
                  <a:srgbClr val="231F20"/>
                </a:solidFill>
                <a:latin typeface="Arial"/>
                <a:cs typeface="Arial"/>
              </a:rPr>
              <a:t>Descriptive</a:t>
            </a:r>
            <a:r>
              <a:rPr sz="13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Arial"/>
                <a:cs typeface="Arial"/>
              </a:rPr>
              <a:t>Copy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6FB05A43-47AC-4941-95E3-2765029EBD07}"/>
              </a:ext>
            </a:extLst>
          </p:cNvPr>
          <p:cNvSpPr txBox="1"/>
          <p:nvPr userDrawn="1"/>
        </p:nvSpPr>
        <p:spPr>
          <a:xfrm>
            <a:off x="6400800" y="1420563"/>
            <a:ext cx="1246505" cy="459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Factor</a:t>
            </a:r>
            <a:r>
              <a:rPr sz="1500" b="1" spc="-55" dirty="0">
                <a:solidFill>
                  <a:srgbClr val="231F20"/>
                </a:solidFill>
                <a:latin typeface="Arial"/>
                <a:cs typeface="Arial"/>
              </a:rPr>
              <a:t> Two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1300" spc="-15" dirty="0">
                <a:solidFill>
                  <a:srgbClr val="231F20"/>
                </a:solidFill>
                <a:latin typeface="Arial"/>
                <a:cs typeface="Arial"/>
              </a:rPr>
              <a:t>Descriptive</a:t>
            </a:r>
            <a:r>
              <a:rPr sz="13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Arial"/>
                <a:cs typeface="Arial"/>
              </a:rPr>
              <a:t>Copy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69CD1DC4-47ED-024A-86B1-3F4C000E77B6}"/>
              </a:ext>
            </a:extLst>
          </p:cNvPr>
          <p:cNvSpPr txBox="1"/>
          <p:nvPr userDrawn="1"/>
        </p:nvSpPr>
        <p:spPr>
          <a:xfrm>
            <a:off x="1905000" y="1420563"/>
            <a:ext cx="1246505" cy="459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Factor</a:t>
            </a:r>
            <a:r>
              <a:rPr sz="15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One</a:t>
            </a:r>
            <a:endParaRPr sz="15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1300" spc="-15" dirty="0">
                <a:solidFill>
                  <a:srgbClr val="231F20"/>
                </a:solidFill>
                <a:latin typeface="Arial"/>
                <a:cs typeface="Arial"/>
              </a:rPr>
              <a:t>Descriptive</a:t>
            </a:r>
            <a:r>
              <a:rPr sz="13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Arial"/>
                <a:cs typeface="Arial"/>
              </a:rPr>
              <a:t>Copy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B8FB0D41-E8A4-6740-AFF9-817313B56241}"/>
              </a:ext>
            </a:extLst>
          </p:cNvPr>
          <p:cNvSpPr txBox="1"/>
          <p:nvPr userDrawn="1"/>
        </p:nvSpPr>
        <p:spPr>
          <a:xfrm>
            <a:off x="3651895" y="3059545"/>
            <a:ext cx="855980" cy="644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4050" b="1" spc="-4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4050" b="1" spc="-3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525" b="1" spc="22" baseline="31914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3525" baseline="31914" dirty="0">
              <a:latin typeface="Arial"/>
              <a:cs typeface="Arial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553890AA-38FA-B941-B1C8-C391FA69CEF1}"/>
              </a:ext>
            </a:extLst>
          </p:cNvPr>
          <p:cNvSpPr txBox="1"/>
          <p:nvPr userDrawn="1"/>
        </p:nvSpPr>
        <p:spPr>
          <a:xfrm>
            <a:off x="4876800" y="3059545"/>
            <a:ext cx="855980" cy="644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4050" b="1" spc="-40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r>
              <a:rPr sz="3525" b="1" spc="22" baseline="31914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3525" baseline="31914" dirty="0">
              <a:latin typeface="Arial"/>
              <a:cs typeface="Arial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97639396-4E3F-6C4A-A9B8-E79D1F3D9D13}"/>
              </a:ext>
            </a:extLst>
          </p:cNvPr>
          <p:cNvSpPr txBox="1"/>
          <p:nvPr userDrawn="1"/>
        </p:nvSpPr>
        <p:spPr>
          <a:xfrm>
            <a:off x="4876800" y="1979175"/>
            <a:ext cx="855980" cy="644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4050" b="1" spc="-40">
                <a:solidFill>
                  <a:srgbClr val="FFFFFF"/>
                </a:solidFill>
                <a:latin typeface="Arial"/>
                <a:cs typeface="Arial"/>
              </a:rPr>
              <a:t>25</a:t>
            </a:r>
            <a:r>
              <a:rPr sz="3525" b="1" spc="22" baseline="31914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3525" baseline="31914" dirty="0">
              <a:latin typeface="Arial"/>
              <a:cs typeface="Arial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229D5B9B-C03F-6648-8BCD-C77AC7925768}"/>
              </a:ext>
            </a:extLst>
          </p:cNvPr>
          <p:cNvSpPr txBox="1"/>
          <p:nvPr userDrawn="1"/>
        </p:nvSpPr>
        <p:spPr>
          <a:xfrm>
            <a:off x="3651895" y="1979175"/>
            <a:ext cx="855980" cy="644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4050" b="1" spc="-4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3525" b="1" spc="22" baseline="31914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3525" baseline="31914" dirty="0">
              <a:latin typeface="Arial"/>
              <a:cs typeface="Arial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1901D20A-B694-9E44-AC62-26F85C0469DD}"/>
              </a:ext>
            </a:extLst>
          </p:cNvPr>
          <p:cNvSpPr txBox="1"/>
          <p:nvPr userDrawn="1"/>
        </p:nvSpPr>
        <p:spPr>
          <a:xfrm>
            <a:off x="1801495" y="3534155"/>
            <a:ext cx="1246505" cy="459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Factor</a:t>
            </a:r>
            <a:r>
              <a:rPr sz="15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500" b="1" spc="-15" dirty="0">
                <a:solidFill>
                  <a:srgbClr val="231F20"/>
                </a:solidFill>
                <a:latin typeface="Arial"/>
                <a:cs typeface="Arial"/>
              </a:rPr>
              <a:t>Four</a:t>
            </a:r>
            <a:endParaRPr sz="15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1300" spc="-15" dirty="0">
                <a:solidFill>
                  <a:srgbClr val="231F20"/>
                </a:solidFill>
                <a:latin typeface="Arial"/>
                <a:cs typeface="Arial"/>
              </a:rPr>
              <a:t>Descriptive</a:t>
            </a:r>
            <a:r>
              <a:rPr sz="13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Arial"/>
                <a:cs typeface="Arial"/>
              </a:rPr>
              <a:t>Copy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E770DF-A925-634D-8560-126F9B809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9" name="object 74">
            <a:extLst>
              <a:ext uri="{FF2B5EF4-FFF2-40B4-BE49-F238E27FC236}">
                <a16:creationId xmlns:a16="http://schemas.microsoft.com/office/drawing/2014/main" id="{A4E43996-35C3-8542-8FBF-AFAD62860D4A}"/>
              </a:ext>
            </a:extLst>
          </p:cNvPr>
          <p:cNvSpPr/>
          <p:nvPr userDrawn="1"/>
        </p:nvSpPr>
        <p:spPr>
          <a:xfrm>
            <a:off x="1574291" y="1239176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016" y="0"/>
                </a:lnTo>
              </a:path>
            </a:pathLst>
          </a:custGeom>
          <a:ln w="64008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5">
            <a:extLst>
              <a:ext uri="{FF2B5EF4-FFF2-40B4-BE49-F238E27FC236}">
                <a16:creationId xmlns:a16="http://schemas.microsoft.com/office/drawing/2014/main" id="{325B961B-E56A-EC4C-86D8-DA6C07BAD6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8891" y="531345"/>
            <a:ext cx="584250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Bar Graph &amp; Pie Chart</a:t>
            </a:r>
            <a:r>
              <a:rPr spc="-100"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Slide</a:t>
            </a:r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703EF7E8-A1EA-8B46-AF85-8966F6AA158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12775974"/>
              </p:ext>
            </p:extLst>
          </p:nvPr>
        </p:nvGraphicFramePr>
        <p:xfrm>
          <a:off x="1087614" y="1550241"/>
          <a:ext cx="3886200" cy="3094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0046C7A-5AE9-4F45-AB77-37CBB5FADC2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15868990"/>
              </p:ext>
            </p:extLst>
          </p:nvPr>
        </p:nvGraphicFramePr>
        <p:xfrm>
          <a:off x="4419600" y="1180486"/>
          <a:ext cx="5262543" cy="350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54C389-3FB0-B040-9932-B74DA679C0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9" name="Title 97">
            <a:extLst>
              <a:ext uri="{FF2B5EF4-FFF2-40B4-BE49-F238E27FC236}">
                <a16:creationId xmlns:a16="http://schemas.microsoft.com/office/drawing/2014/main" id="{E8EF56CF-F3DD-C04C-9C22-41ECA1A2F8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19400" y="1583436"/>
            <a:ext cx="7239000" cy="19812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1677670">
              <a:lnSpc>
                <a:spcPct val="100000"/>
              </a:lnSpc>
              <a:spcBef>
                <a:spcPts val="0"/>
              </a:spcBef>
            </a:pPr>
            <a:r>
              <a:rPr lang="en-US" sz="2300" dirty="0">
                <a:solidFill>
                  <a:srgbClr val="231F20"/>
                </a:solidFill>
                <a:latin typeface="Univers"/>
                <a:cs typeface="Univers"/>
              </a:rPr>
              <a:t>College of Education</a:t>
            </a:r>
            <a:br>
              <a:rPr lang="en-US" sz="2300" dirty="0">
                <a:solidFill>
                  <a:srgbClr val="231F20"/>
                </a:solidFill>
                <a:latin typeface="Univers"/>
                <a:cs typeface="Univers"/>
              </a:rPr>
            </a:br>
            <a:r>
              <a:rPr lang="en-US" sz="2300" dirty="0">
                <a:solidFill>
                  <a:srgbClr val="231F20"/>
                </a:solidFill>
                <a:latin typeface="Univers"/>
                <a:cs typeface="Univers"/>
              </a:rPr>
              <a:t>University of</a:t>
            </a:r>
            <a:r>
              <a:rPr lang="en-US" sz="2300" spc="-100" dirty="0">
                <a:solidFill>
                  <a:srgbClr val="231F20"/>
                </a:solidFill>
                <a:latin typeface="Univers"/>
                <a:cs typeface="Univers"/>
              </a:rPr>
              <a:t> </a:t>
            </a:r>
            <a:r>
              <a:rPr lang="en-US" sz="2300" dirty="0">
                <a:solidFill>
                  <a:srgbClr val="231F20"/>
                </a:solidFill>
                <a:latin typeface="Univers"/>
                <a:cs typeface="Univers"/>
              </a:rPr>
              <a:t>Maryland</a:t>
            </a:r>
            <a:br>
              <a:rPr lang="en-US" sz="2300" dirty="0">
                <a:latin typeface="Univers"/>
                <a:cs typeface="Univers"/>
              </a:rPr>
            </a:br>
            <a:r>
              <a:rPr lang="en-US" sz="2300" dirty="0">
                <a:solidFill>
                  <a:srgbClr val="231F20"/>
                </a:solidFill>
                <a:latin typeface="Univers"/>
                <a:cs typeface="Univers"/>
              </a:rPr>
              <a:t>College Park,</a:t>
            </a:r>
            <a:r>
              <a:rPr lang="en-US" sz="2300" spc="-70" dirty="0">
                <a:solidFill>
                  <a:srgbClr val="231F20"/>
                </a:solidFill>
                <a:latin typeface="Univers"/>
                <a:cs typeface="Univers"/>
              </a:rPr>
              <a:t> </a:t>
            </a:r>
            <a:r>
              <a:rPr lang="en-US" sz="2300" dirty="0">
                <a:solidFill>
                  <a:srgbClr val="231F20"/>
                </a:solidFill>
                <a:latin typeface="Univers"/>
                <a:cs typeface="Univers"/>
              </a:rPr>
              <a:t>Maryland</a:t>
            </a:r>
            <a:r>
              <a:rPr lang="en-US" sz="2300" spc="-30" dirty="0">
                <a:solidFill>
                  <a:srgbClr val="231F20"/>
                </a:solidFill>
                <a:latin typeface="Univers"/>
                <a:cs typeface="Univers"/>
              </a:rPr>
              <a:t> </a:t>
            </a:r>
            <a:r>
              <a:rPr lang="en-US" sz="2300" dirty="0">
                <a:solidFill>
                  <a:srgbClr val="231F20"/>
                </a:solidFill>
                <a:latin typeface="Univers"/>
                <a:cs typeface="Univers"/>
              </a:rPr>
              <a:t>20742-1121  </a:t>
            </a:r>
            <a:br>
              <a:rPr lang="en-US" sz="2300" dirty="0">
                <a:solidFill>
                  <a:srgbClr val="231F20"/>
                </a:solidFill>
                <a:latin typeface="Univers"/>
                <a:cs typeface="Univers"/>
              </a:rPr>
            </a:br>
            <a:r>
              <a:rPr lang="en-US" sz="2300" dirty="0">
                <a:solidFill>
                  <a:srgbClr val="231F20"/>
                </a:solidFill>
                <a:latin typeface="Univers"/>
                <a:cs typeface="Univers"/>
              </a:rPr>
              <a:t>301.405.2334</a:t>
            </a:r>
            <a:br>
              <a:rPr lang="en-US" sz="2300" dirty="0">
                <a:latin typeface="Univers"/>
                <a:cs typeface="Univers"/>
              </a:rPr>
            </a:br>
            <a:r>
              <a:rPr lang="en-US" sz="2300" dirty="0" err="1">
                <a:solidFill>
                  <a:srgbClr val="231F20"/>
                </a:solidFill>
                <a:latin typeface="Univers"/>
                <a:cs typeface="Univers"/>
              </a:rPr>
              <a:t>education.umd.edu</a:t>
            </a:r>
            <a:endParaRPr lang="en-US" sz="23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3148"/>
            <a:ext cx="2057400" cy="274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3148"/>
            <a:ext cx="3086100" cy="274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3148"/>
            <a:ext cx="2057400" cy="274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2D8BED-E0AF-8947-911F-421796AE63D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58"/>
            <a:ext cx="9144000" cy="5148072"/>
          </a:xfrm>
          <a:prstGeom prst="rect">
            <a:avLst/>
          </a:prstGeom>
        </p:spPr>
      </p:pic>
      <p:sp>
        <p:nvSpPr>
          <p:cNvPr id="8" name="object 77">
            <a:extLst>
              <a:ext uri="{FF2B5EF4-FFF2-40B4-BE49-F238E27FC236}">
                <a16:creationId xmlns:a16="http://schemas.microsoft.com/office/drawing/2014/main" id="{C7E3CCC8-D0B5-A840-89ED-8112B34CD7BF}"/>
              </a:ext>
            </a:extLst>
          </p:cNvPr>
          <p:cNvSpPr txBox="1">
            <a:spLocks/>
          </p:cNvSpPr>
          <p:nvPr userDrawn="1"/>
        </p:nvSpPr>
        <p:spPr>
          <a:xfrm>
            <a:off x="1447800" y="262024"/>
            <a:ext cx="7067549" cy="9954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Title of Slide Here</a:t>
            </a:r>
            <a:endParaRPr lang="en-US" dirty="0">
              <a:solidFill>
                <a:srgbClr val="C00000"/>
              </a:solidFill>
              <a:latin typeface="Univers 55" charset="0"/>
              <a:ea typeface="Univers 55" charset="0"/>
              <a:cs typeface="Univers 55" charset="0"/>
            </a:endParaRPr>
          </a:p>
        </p:txBody>
      </p:sp>
      <p:sp>
        <p:nvSpPr>
          <p:cNvPr id="9" name="Text Placeholder 101">
            <a:extLst>
              <a:ext uri="{FF2B5EF4-FFF2-40B4-BE49-F238E27FC236}">
                <a16:creationId xmlns:a16="http://schemas.microsoft.com/office/drawing/2014/main" id="{D728ABB9-8589-9F4A-B53D-23F40DC1C596}"/>
              </a:ext>
            </a:extLst>
          </p:cNvPr>
          <p:cNvSpPr txBox="1">
            <a:spLocks/>
          </p:cNvSpPr>
          <p:nvPr userDrawn="1"/>
        </p:nvSpPr>
        <p:spPr>
          <a:xfrm>
            <a:off x="1447800" y="1531607"/>
            <a:ext cx="6934200" cy="302823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5080" indent="-342900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>
                <a:latin typeface="Univers 55" charset="0"/>
                <a:ea typeface="Univers 55" charset="0"/>
                <a:cs typeface="Univers 55" charset="0"/>
              </a:rPr>
              <a:t>Otatquisti si acerum int mi, soluptat. Eptiores praesti  andant volorerem int. Libusdamus, que por si vellor  sunt ore sequo odio omnimincium id eriatur empelle  scimo luptia de moditat. </a:t>
            </a:r>
          </a:p>
          <a:p>
            <a:pPr marL="365760" marR="5080" indent="-342900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>
                <a:latin typeface="Univers 55" charset="0"/>
                <a:ea typeface="Univers 55" charset="0"/>
                <a:cs typeface="Univers 55" charset="0"/>
              </a:rPr>
              <a:t>Officti cus dolorera abora por</a:t>
            </a:r>
            <a:r>
              <a:rPr lang="en-US" spc="-2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>
                <a:latin typeface="Univers 55" charset="0"/>
                <a:ea typeface="Univers 55" charset="0"/>
                <a:cs typeface="Univers 55" charset="0"/>
              </a:rPr>
              <a:t>soluptaes. Equi de estia volest am</a:t>
            </a:r>
            <a:r>
              <a:rPr lang="en-US" spc="-10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>
                <a:latin typeface="Univers 55" charset="0"/>
                <a:ea typeface="Univers 55" charset="0"/>
                <a:cs typeface="Univers 55" charset="0"/>
              </a:rPr>
              <a:t>ante  nit as nest, odit odis dolor samet expligeniet</a:t>
            </a:r>
            <a:r>
              <a:rPr lang="en-US" spc="-75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>
                <a:latin typeface="Univers 55" charset="0"/>
                <a:ea typeface="Univers 55" charset="0"/>
                <a:cs typeface="Univers 55" charset="0"/>
              </a:rPr>
              <a:t>quam.</a:t>
            </a:r>
            <a:endParaRPr lang="en-US" dirty="0">
              <a:latin typeface="Univers 55" charset="0"/>
              <a:ea typeface="Univers 55" charset="0"/>
              <a:cs typeface="Univers 55" charset="0"/>
            </a:endParaRPr>
          </a:p>
        </p:txBody>
      </p:sp>
      <p:sp>
        <p:nvSpPr>
          <p:cNvPr id="10" name="object 76">
            <a:extLst>
              <a:ext uri="{FF2B5EF4-FFF2-40B4-BE49-F238E27FC236}">
                <a16:creationId xmlns:a16="http://schemas.microsoft.com/office/drawing/2014/main" id="{579496B1-832D-B040-BF89-5D4A212B7C38}"/>
              </a:ext>
            </a:extLst>
          </p:cNvPr>
          <p:cNvSpPr/>
          <p:nvPr userDrawn="1"/>
        </p:nvSpPr>
        <p:spPr>
          <a:xfrm>
            <a:off x="1574291" y="1227018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016" y="0"/>
                </a:lnTo>
              </a:path>
            </a:pathLst>
          </a:custGeom>
          <a:ln w="64008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137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jp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3450310" y="1716048"/>
            <a:ext cx="5693689" cy="3432023"/>
          </a:xfrm>
          <a:custGeom>
            <a:avLst/>
            <a:gdLst/>
            <a:ahLst/>
            <a:cxnLst/>
            <a:rect l="l" t="t" r="r" b="b"/>
            <a:pathLst>
              <a:path w="3977640" h="1725295">
                <a:moveTo>
                  <a:pt x="0" y="1725015"/>
                </a:moveTo>
                <a:lnTo>
                  <a:pt x="3977640" y="1725015"/>
                </a:lnTo>
                <a:lnTo>
                  <a:pt x="3977640" y="0"/>
                </a:lnTo>
                <a:lnTo>
                  <a:pt x="0" y="0"/>
                </a:lnTo>
                <a:lnTo>
                  <a:pt x="0" y="1725015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7226"/>
            <a:ext cx="3441344" cy="34341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25015" y="3441344"/>
            <a:ext cx="1716327" cy="1706727"/>
          </a:xfrm>
          <a:prstGeom prst="rect">
            <a:avLst/>
          </a:prstGeom>
          <a:blipFill>
            <a:blip r:embed="rId5" cstate="print"/>
            <a:srcRect/>
            <a:stretch>
              <a:fillRect l="-16152" r="-84354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t="18827" r="216" b="7846"/>
          <a:stretch/>
        </p:blipFill>
        <p:spPr>
          <a:xfrm>
            <a:off x="3441344" y="7227"/>
            <a:ext cx="3486455" cy="171119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74"/>
          <a:stretch/>
        </p:blipFill>
        <p:spPr>
          <a:xfrm>
            <a:off x="6924978" y="0"/>
            <a:ext cx="2219022" cy="1718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8" t="25686" r="8829" b="16317"/>
          <a:stretch/>
        </p:blipFill>
        <p:spPr>
          <a:xfrm>
            <a:off x="3441343" y="7227"/>
            <a:ext cx="3483634" cy="1719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0980" y="2270125"/>
            <a:ext cx="732348" cy="92109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50310" y="3199757"/>
            <a:ext cx="5693689" cy="822968"/>
          </a:xfrm>
        </p:spPr>
        <p:txBody>
          <a:bodyPr/>
          <a:lstStyle/>
          <a:p>
            <a:pPr algn="ctr" fontAlgn="t"/>
            <a:r>
              <a:rPr lang="en-US" sz="2400" b="1" dirty="0">
                <a:solidFill>
                  <a:srgbClr val="231F20"/>
                </a:solidFill>
                <a:latin typeface="Univers"/>
                <a:cs typeface="Univers"/>
              </a:rPr>
              <a:t>PRESENTATION TITLE GOES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3441342" y="3717925"/>
            <a:ext cx="5693690" cy="7499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dirty="0">
                <a:solidFill>
                  <a:srgbClr val="231F20"/>
                </a:solidFill>
                <a:latin typeface="Univers"/>
                <a:cs typeface="Univers"/>
              </a:rPr>
              <a:t>Subtitle Goes</a:t>
            </a:r>
            <a:r>
              <a:rPr lang="en-US" sz="2300" spc="-15" dirty="0">
                <a:solidFill>
                  <a:srgbClr val="231F20"/>
                </a:solidFill>
                <a:latin typeface="Univers"/>
                <a:cs typeface="Univers"/>
              </a:rPr>
              <a:t> </a:t>
            </a:r>
            <a:r>
              <a:rPr lang="en-US" sz="2300" dirty="0">
                <a:solidFill>
                  <a:srgbClr val="231F20"/>
                </a:solidFill>
                <a:latin typeface="Univers"/>
                <a:cs typeface="Univers"/>
              </a:rPr>
              <a:t>Here</a:t>
            </a:r>
            <a:endParaRPr lang="en-US" sz="2300" dirty="0">
              <a:latin typeface="Univers"/>
              <a:cs typeface="Univer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68544" y="2649726"/>
            <a:ext cx="7145518" cy="1715678"/>
          </a:xfrm>
        </p:spPr>
        <p:txBody>
          <a:bodyPr>
            <a:noAutofit/>
          </a:bodyPr>
          <a:lstStyle/>
          <a:p>
            <a:pPr marR="8890" algn="l">
              <a:lnSpc>
                <a:spcPct val="70000"/>
              </a:lnSpc>
              <a:spcBef>
                <a:spcPts val="0"/>
              </a:spcBef>
            </a:pPr>
            <a:r>
              <a:rPr lang="en-US" sz="6600" spc="-105" dirty="0">
                <a:latin typeface="Univers 55" charset="0"/>
                <a:ea typeface="Univers 55" charset="0"/>
                <a:cs typeface="Univers 55" charset="0"/>
              </a:rPr>
              <a:t>This </a:t>
            </a:r>
            <a:r>
              <a:rPr lang="en-US" sz="6600" spc="-70" dirty="0">
                <a:latin typeface="Univers 55" charset="0"/>
                <a:ea typeface="Univers 55" charset="0"/>
                <a:cs typeface="Univers 55" charset="0"/>
              </a:rPr>
              <a:t>is </a:t>
            </a:r>
            <a:r>
              <a:rPr lang="en-US" sz="6600" spc="-135" dirty="0">
                <a:latin typeface="Univers 55" charset="0"/>
                <a:ea typeface="Univers 55" charset="0"/>
                <a:cs typeface="Univers 55" charset="0"/>
              </a:rPr>
              <a:t>your  </a:t>
            </a:r>
            <a:br>
              <a:rPr lang="en-US" sz="6600" spc="-135" dirty="0">
                <a:latin typeface="Univers 55" charset="0"/>
                <a:ea typeface="Univers 55" charset="0"/>
                <a:cs typeface="Univers 55" charset="0"/>
              </a:rPr>
            </a:br>
            <a:r>
              <a:rPr lang="en-US" sz="6600" spc="-125" dirty="0">
                <a:solidFill>
                  <a:srgbClr val="FFD200"/>
                </a:solidFill>
                <a:latin typeface="Univers 55" charset="0"/>
                <a:ea typeface="Univers 55" charset="0"/>
                <a:cs typeface="Univers 55" charset="0"/>
              </a:rPr>
              <a:t>presentation</a:t>
            </a:r>
            <a:r>
              <a:rPr lang="en-US" sz="6600" spc="-350" dirty="0">
                <a:solidFill>
                  <a:srgbClr val="FFD200"/>
                </a:solidFill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sz="6600" spc="-135" dirty="0">
                <a:latin typeface="Univers 55" charset="0"/>
                <a:ea typeface="Univers 55" charset="0"/>
                <a:cs typeface="Univers 55" charset="0"/>
              </a:rPr>
              <a:t>title</a:t>
            </a:r>
            <a:endParaRPr lang="en-US" sz="6600" dirty="0">
              <a:latin typeface="Univers 55" charset="0"/>
              <a:ea typeface="Univers 55" charset="0"/>
              <a:cs typeface="Univers 55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743959" y="4251325"/>
            <a:ext cx="7202079" cy="60427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204"/>
              </a:spcBef>
            </a:pPr>
            <a:r>
              <a:rPr lang="en-US" sz="2900" dirty="0">
                <a:latin typeface="Univers 55" charset="0"/>
                <a:ea typeface="Univers 55" charset="0"/>
                <a:cs typeface="Univers 55" charset="0"/>
              </a:rPr>
              <a:t>Subtitle Goes</a:t>
            </a:r>
            <a:r>
              <a:rPr lang="en-US" sz="2900" spc="-10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sz="2900" dirty="0">
                <a:latin typeface="Univers 55" charset="0"/>
                <a:ea typeface="Univers 55" charset="0"/>
                <a:cs typeface="Univers 55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49373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76" name="object 76"/>
          <p:cNvSpPr/>
          <p:nvPr/>
        </p:nvSpPr>
        <p:spPr>
          <a:xfrm>
            <a:off x="1574291" y="1239176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016" y="0"/>
                </a:lnTo>
              </a:path>
            </a:pathLst>
          </a:custGeom>
          <a:ln w="64008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>
            <a:spLocks noGrp="1"/>
          </p:cNvSpPr>
          <p:nvPr>
            <p:ph type="title"/>
          </p:nvPr>
        </p:nvSpPr>
        <p:spPr>
          <a:xfrm>
            <a:off x="1447800" y="274182"/>
            <a:ext cx="7067549" cy="9954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Title of Slide Here</a:t>
            </a:r>
          </a:p>
        </p:txBody>
      </p:sp>
      <p:sp>
        <p:nvSpPr>
          <p:cNvPr id="84" name="Text Placeholder 101"/>
          <p:cNvSpPr>
            <a:spLocks noGrp="1"/>
          </p:cNvSpPr>
          <p:nvPr>
            <p:ph idx="4294967295"/>
          </p:nvPr>
        </p:nvSpPr>
        <p:spPr>
          <a:xfrm>
            <a:off x="1447800" y="1543765"/>
            <a:ext cx="6934200" cy="30282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5080" indent="-342900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Otatquisti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si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acerum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int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mi,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soluptat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.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Eptiores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praesti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andant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volorerem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int.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Libusdamus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, que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por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si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vellor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sunt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ore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sequo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odio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omnimincium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id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eriatur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empelle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scimo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luptia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de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moditat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. </a:t>
            </a:r>
          </a:p>
          <a:p>
            <a:pPr marL="365760" marR="5080" indent="-342900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Officti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cus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dolorera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abora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por</a:t>
            </a:r>
            <a:r>
              <a:rPr lang="en-US" spc="-20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soluptaes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.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Equi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de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estia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volest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am</a:t>
            </a:r>
            <a:r>
              <a:rPr lang="en-US" spc="-100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ante  nit as nest,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odit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odis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dolor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samet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 err="1">
                <a:latin typeface="Univers 55" charset="0"/>
                <a:ea typeface="Univers 55" charset="0"/>
                <a:cs typeface="Univers 55" charset="0"/>
              </a:rPr>
              <a:t>expligeniet</a:t>
            </a:r>
            <a:r>
              <a:rPr lang="en-US" spc="-75" dirty="0"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quam.</a:t>
            </a:r>
          </a:p>
        </p:txBody>
      </p:sp>
    </p:spTree>
    <p:extLst>
      <p:ext uri="{BB962C8B-B14F-4D97-AF65-F5344CB8AC3E}">
        <p14:creationId xmlns:p14="http://schemas.microsoft.com/office/powerpoint/2010/main" val="158817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75" name="object 75"/>
          <p:cNvSpPr/>
          <p:nvPr/>
        </p:nvSpPr>
        <p:spPr>
          <a:xfrm>
            <a:off x="6355079" y="1601291"/>
            <a:ext cx="2788920" cy="2802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74291" y="1239176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016" y="0"/>
                </a:lnTo>
              </a:path>
            </a:pathLst>
          </a:custGeom>
          <a:ln w="64008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>
            <a:spLocks noGrp="1"/>
          </p:cNvSpPr>
          <p:nvPr>
            <p:ph type="title"/>
          </p:nvPr>
        </p:nvSpPr>
        <p:spPr>
          <a:xfrm>
            <a:off x="1447800" y="274182"/>
            <a:ext cx="7067549" cy="9954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Title of Slide Here</a:t>
            </a:r>
          </a:p>
        </p:txBody>
      </p:sp>
      <p:sp>
        <p:nvSpPr>
          <p:cNvPr id="84" name="Text Placeholder 101"/>
          <p:cNvSpPr>
            <a:spLocks noGrp="1"/>
          </p:cNvSpPr>
          <p:nvPr>
            <p:ph idx="4294967295"/>
          </p:nvPr>
        </p:nvSpPr>
        <p:spPr>
          <a:xfrm>
            <a:off x="1447800" y="1543765"/>
            <a:ext cx="4800600" cy="302823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65760" marR="5080" indent="-342900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dirty="0" err="1"/>
              <a:t>Otatquisti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acerum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mi, </a:t>
            </a:r>
            <a:r>
              <a:rPr lang="en-US" dirty="0" err="1"/>
              <a:t>soluptat</a:t>
            </a:r>
            <a:r>
              <a:rPr lang="en-US" dirty="0"/>
              <a:t>. </a:t>
            </a:r>
            <a:r>
              <a:rPr lang="en-US" dirty="0" err="1"/>
              <a:t>Eptiores</a:t>
            </a:r>
            <a:r>
              <a:rPr lang="en-US" dirty="0"/>
              <a:t> </a:t>
            </a:r>
            <a:r>
              <a:rPr lang="en-US" dirty="0" err="1"/>
              <a:t>praesti</a:t>
            </a:r>
            <a:r>
              <a:rPr lang="en-US" dirty="0"/>
              <a:t>  </a:t>
            </a:r>
            <a:r>
              <a:rPr lang="en-US" dirty="0" err="1"/>
              <a:t>andant</a:t>
            </a:r>
            <a:r>
              <a:rPr lang="en-US" dirty="0"/>
              <a:t> </a:t>
            </a:r>
            <a:r>
              <a:rPr lang="en-US" dirty="0" err="1"/>
              <a:t>volorerem</a:t>
            </a:r>
            <a:r>
              <a:rPr lang="en-US" dirty="0"/>
              <a:t> int. </a:t>
            </a:r>
            <a:r>
              <a:rPr lang="en-US" dirty="0" err="1"/>
              <a:t>Libusdamus</a:t>
            </a:r>
            <a:r>
              <a:rPr lang="en-US" dirty="0"/>
              <a:t>, que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vellor</a:t>
            </a:r>
            <a:r>
              <a:rPr lang="en-US" dirty="0"/>
              <a:t>  </a:t>
            </a:r>
            <a:r>
              <a:rPr lang="en-US" dirty="0" err="1"/>
              <a:t>sunt</a:t>
            </a:r>
            <a:r>
              <a:rPr lang="en-US" dirty="0"/>
              <a:t> ore </a:t>
            </a:r>
            <a:r>
              <a:rPr lang="en-US" dirty="0" err="1"/>
              <a:t>sequo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omnimincium</a:t>
            </a:r>
            <a:r>
              <a:rPr lang="en-US" dirty="0"/>
              <a:t> id </a:t>
            </a:r>
            <a:r>
              <a:rPr lang="en-US" dirty="0" err="1"/>
              <a:t>eriatur</a:t>
            </a:r>
            <a:r>
              <a:rPr lang="en-US" dirty="0"/>
              <a:t> </a:t>
            </a:r>
            <a:r>
              <a:rPr lang="en-US" dirty="0" err="1"/>
              <a:t>empelle</a:t>
            </a:r>
            <a:r>
              <a:rPr lang="en-US" dirty="0"/>
              <a:t>  </a:t>
            </a:r>
            <a:r>
              <a:rPr lang="en-US" dirty="0" err="1"/>
              <a:t>scimo</a:t>
            </a:r>
            <a:r>
              <a:rPr lang="en-US" dirty="0"/>
              <a:t> </a:t>
            </a:r>
            <a:r>
              <a:rPr lang="en-US" dirty="0" err="1"/>
              <a:t>luptia</a:t>
            </a:r>
            <a:r>
              <a:rPr lang="en-US" dirty="0"/>
              <a:t> de </a:t>
            </a:r>
            <a:r>
              <a:rPr lang="en-US" dirty="0" err="1"/>
              <a:t>moditat</a:t>
            </a:r>
            <a:r>
              <a:rPr lang="en-US" dirty="0"/>
              <a:t>. </a:t>
            </a:r>
          </a:p>
          <a:p>
            <a:pPr marL="365760" marR="5080" indent="-342900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dirty="0" err="1"/>
              <a:t>Officti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dolorera</a:t>
            </a:r>
            <a:r>
              <a:rPr lang="en-US" dirty="0"/>
              <a:t> </a:t>
            </a:r>
            <a:r>
              <a:rPr lang="en-US" dirty="0" err="1"/>
              <a:t>abora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spc="-20" dirty="0"/>
              <a:t> </a:t>
            </a:r>
            <a:r>
              <a:rPr lang="en-US" dirty="0" err="1"/>
              <a:t>soluptaes</a:t>
            </a:r>
            <a:r>
              <a:rPr lang="en-US" dirty="0"/>
              <a:t>. </a:t>
            </a:r>
            <a:r>
              <a:rPr lang="en-US" dirty="0" err="1"/>
              <a:t>Equi</a:t>
            </a:r>
            <a:r>
              <a:rPr lang="en-US" dirty="0"/>
              <a:t> de </a:t>
            </a:r>
            <a:r>
              <a:rPr lang="en-US" dirty="0" err="1"/>
              <a:t>estia</a:t>
            </a:r>
            <a:r>
              <a:rPr lang="en-US" dirty="0"/>
              <a:t> </a:t>
            </a:r>
            <a:r>
              <a:rPr lang="en-US" dirty="0" err="1"/>
              <a:t>volest</a:t>
            </a:r>
            <a:r>
              <a:rPr lang="en-US" dirty="0"/>
              <a:t> am</a:t>
            </a:r>
            <a:r>
              <a:rPr lang="en-US" spc="-100" dirty="0"/>
              <a:t> </a:t>
            </a:r>
            <a:r>
              <a:rPr lang="en-US" dirty="0"/>
              <a:t>ante  nit as nest,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dolor </a:t>
            </a:r>
            <a:r>
              <a:rPr lang="en-US" dirty="0" err="1"/>
              <a:t>samet</a:t>
            </a:r>
            <a:r>
              <a:rPr lang="en-US" dirty="0"/>
              <a:t> </a:t>
            </a:r>
            <a:r>
              <a:rPr lang="en-US" dirty="0" err="1"/>
              <a:t>expligeniet</a:t>
            </a:r>
            <a:r>
              <a:rPr lang="en-US" spc="-75" dirty="0"/>
              <a:t> </a:t>
            </a:r>
            <a:r>
              <a:rPr lang="en-US" dirty="0"/>
              <a:t>quam.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76" name="object 76"/>
          <p:cNvSpPr/>
          <p:nvPr/>
        </p:nvSpPr>
        <p:spPr>
          <a:xfrm>
            <a:off x="1574291" y="1239176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016" y="0"/>
                </a:lnTo>
              </a:path>
            </a:pathLst>
          </a:custGeom>
          <a:ln w="64008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>
            <a:spLocks noGrp="1"/>
          </p:cNvSpPr>
          <p:nvPr>
            <p:ph type="title"/>
          </p:nvPr>
        </p:nvSpPr>
        <p:spPr>
          <a:xfrm>
            <a:off x="1447800" y="274182"/>
            <a:ext cx="7067549" cy="9954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Title of Slide Here</a:t>
            </a:r>
          </a:p>
        </p:txBody>
      </p:sp>
      <p:sp>
        <p:nvSpPr>
          <p:cNvPr id="84" name="Text Placeholder 101"/>
          <p:cNvSpPr>
            <a:spLocks noGrp="1"/>
          </p:cNvSpPr>
          <p:nvPr>
            <p:ph idx="4294967295"/>
          </p:nvPr>
        </p:nvSpPr>
        <p:spPr>
          <a:xfrm>
            <a:off x="1447800" y="1543765"/>
            <a:ext cx="6934200" cy="30282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5080" indent="-342900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dirty="0" err="1"/>
              <a:t>Otatquisti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acerum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mi, </a:t>
            </a:r>
            <a:r>
              <a:rPr lang="en-US" dirty="0" err="1"/>
              <a:t>soluptat</a:t>
            </a:r>
            <a:r>
              <a:rPr lang="en-US" dirty="0"/>
              <a:t>. </a:t>
            </a:r>
            <a:r>
              <a:rPr lang="en-US" dirty="0" err="1"/>
              <a:t>Eptiores</a:t>
            </a:r>
            <a:r>
              <a:rPr lang="en-US" dirty="0"/>
              <a:t> </a:t>
            </a:r>
            <a:r>
              <a:rPr lang="en-US" dirty="0" err="1"/>
              <a:t>praesti</a:t>
            </a:r>
            <a:r>
              <a:rPr lang="en-US" dirty="0"/>
              <a:t>  </a:t>
            </a:r>
            <a:r>
              <a:rPr lang="en-US" dirty="0" err="1"/>
              <a:t>andant</a:t>
            </a:r>
            <a:r>
              <a:rPr lang="en-US" dirty="0"/>
              <a:t> </a:t>
            </a:r>
            <a:r>
              <a:rPr lang="en-US" dirty="0" err="1"/>
              <a:t>volorerem</a:t>
            </a:r>
            <a:r>
              <a:rPr lang="en-US" dirty="0"/>
              <a:t> int. </a:t>
            </a:r>
            <a:r>
              <a:rPr lang="en-US" dirty="0" err="1"/>
              <a:t>Libusdamus</a:t>
            </a:r>
            <a:r>
              <a:rPr lang="en-US" dirty="0"/>
              <a:t>, que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vellor</a:t>
            </a:r>
            <a:r>
              <a:rPr lang="en-US" dirty="0"/>
              <a:t>  </a:t>
            </a:r>
            <a:r>
              <a:rPr lang="en-US" dirty="0" err="1"/>
              <a:t>sunt</a:t>
            </a:r>
            <a:r>
              <a:rPr lang="en-US" dirty="0"/>
              <a:t> ore </a:t>
            </a:r>
            <a:r>
              <a:rPr lang="en-US" dirty="0" err="1"/>
              <a:t>sequo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id </a:t>
            </a:r>
            <a:r>
              <a:rPr lang="en-US" dirty="0" err="1"/>
              <a:t>eriatur</a:t>
            </a:r>
            <a:r>
              <a:rPr lang="en-US" dirty="0"/>
              <a:t> </a:t>
            </a:r>
            <a:r>
              <a:rPr lang="en-US" dirty="0" err="1"/>
              <a:t>empelle</a:t>
            </a:r>
            <a:r>
              <a:rPr lang="en-US" dirty="0"/>
              <a:t>  </a:t>
            </a:r>
            <a:r>
              <a:rPr lang="en-US" dirty="0" err="1"/>
              <a:t>scimo</a:t>
            </a:r>
            <a:r>
              <a:rPr lang="en-US" dirty="0"/>
              <a:t> </a:t>
            </a:r>
            <a:r>
              <a:rPr lang="en-US" dirty="0" err="1"/>
              <a:t>luptia</a:t>
            </a:r>
            <a:r>
              <a:rPr lang="en-US" dirty="0"/>
              <a:t> de </a:t>
            </a:r>
            <a:r>
              <a:rPr lang="en-US" dirty="0" err="1"/>
              <a:t>moditat</a:t>
            </a:r>
            <a:r>
              <a:rPr lang="en-US" dirty="0"/>
              <a:t>. </a:t>
            </a:r>
          </a:p>
          <a:p>
            <a:pPr marL="731520" marR="5080" indent="-342900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dirty="0" err="1"/>
              <a:t>Officti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dolorera</a:t>
            </a:r>
            <a:r>
              <a:rPr lang="en-US" dirty="0"/>
              <a:t> </a:t>
            </a:r>
            <a:r>
              <a:rPr lang="en-US" dirty="0" err="1"/>
              <a:t>abora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spc="-20" dirty="0"/>
              <a:t> </a:t>
            </a:r>
            <a:r>
              <a:rPr lang="en-US" dirty="0" err="1"/>
              <a:t>soluptaes</a:t>
            </a:r>
            <a:r>
              <a:rPr lang="en-US" dirty="0"/>
              <a:t>. </a:t>
            </a:r>
            <a:r>
              <a:rPr lang="en-US" dirty="0" err="1"/>
              <a:t>Equi</a:t>
            </a:r>
            <a:r>
              <a:rPr lang="en-US" dirty="0"/>
              <a:t> de </a:t>
            </a:r>
            <a:r>
              <a:rPr lang="en-US" dirty="0" err="1"/>
              <a:t>estia</a:t>
            </a:r>
            <a:r>
              <a:rPr lang="en-US" dirty="0"/>
              <a:t> </a:t>
            </a:r>
            <a:r>
              <a:rPr lang="en-US" dirty="0" err="1"/>
              <a:t>volest</a:t>
            </a:r>
            <a:r>
              <a:rPr lang="en-US" dirty="0"/>
              <a:t> am</a:t>
            </a:r>
            <a:r>
              <a:rPr lang="en-US" spc="-100" dirty="0"/>
              <a:t> </a:t>
            </a:r>
            <a:r>
              <a:rPr lang="en-US" dirty="0"/>
              <a:t>ante  nit as nest,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dolor </a:t>
            </a:r>
            <a:r>
              <a:rPr lang="en-US" dirty="0" err="1"/>
              <a:t>samet</a:t>
            </a:r>
            <a:r>
              <a:rPr lang="en-US" dirty="0"/>
              <a:t> </a:t>
            </a:r>
            <a:r>
              <a:rPr lang="en-US" dirty="0" err="1"/>
              <a:t>expligeniet</a:t>
            </a:r>
            <a:r>
              <a:rPr lang="en-US" spc="-75" dirty="0"/>
              <a:t> </a:t>
            </a:r>
            <a:r>
              <a:rPr lang="en-US" dirty="0"/>
              <a:t>quam.</a:t>
            </a:r>
          </a:p>
        </p:txBody>
      </p:sp>
    </p:spTree>
    <p:extLst>
      <p:ext uri="{BB962C8B-B14F-4D97-AF65-F5344CB8AC3E}">
        <p14:creationId xmlns:p14="http://schemas.microsoft.com/office/powerpoint/2010/main" val="92663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574291" y="1239176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016" y="0"/>
                </a:lnTo>
              </a:path>
            </a:pathLst>
          </a:custGeom>
          <a:ln w="64008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8891" y="497975"/>
            <a:ext cx="492810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Title </a:t>
            </a:r>
            <a:r>
              <a:rPr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of Slide</a:t>
            </a:r>
            <a:r>
              <a:rPr spc="-40"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Here</a:t>
            </a:r>
          </a:p>
        </p:txBody>
      </p:sp>
      <p:sp>
        <p:nvSpPr>
          <p:cNvPr id="101" name="Text Placeholder 100"/>
          <p:cNvSpPr>
            <a:spLocks noGrp="1"/>
          </p:cNvSpPr>
          <p:nvPr>
            <p:ph idx="4294967295"/>
          </p:nvPr>
        </p:nvSpPr>
        <p:spPr>
          <a:xfrm>
            <a:off x="838200" y="1476085"/>
            <a:ext cx="7536306" cy="3094180"/>
          </a:xfrm>
          <a:prstGeom prst="rect">
            <a:avLst/>
          </a:prstGeom>
        </p:spPr>
        <p:txBody>
          <a:bodyPr/>
          <a:lstStyle/>
          <a:p>
            <a:pPr marL="607695" marR="282575" indent="0">
              <a:lnSpc>
                <a:spcPct val="115100"/>
              </a:lnSpc>
              <a:spcBef>
                <a:spcPts val="100"/>
              </a:spcBef>
              <a:buNone/>
            </a:pPr>
            <a:r>
              <a:rPr lang="en-US" dirty="0" err="1"/>
              <a:t>Otatquisti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acerum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mi, </a:t>
            </a:r>
            <a:r>
              <a:rPr lang="en-US" dirty="0" err="1"/>
              <a:t>soluptat</a:t>
            </a:r>
            <a:r>
              <a:rPr lang="en-US" dirty="0"/>
              <a:t> </a:t>
            </a:r>
            <a:r>
              <a:rPr lang="en-US" dirty="0" err="1"/>
              <a:t>eptiores</a:t>
            </a:r>
            <a:r>
              <a:rPr lang="en-US" spc="-100" dirty="0"/>
              <a:t> </a:t>
            </a:r>
            <a:r>
              <a:rPr lang="en-US" dirty="0" err="1"/>
              <a:t>praesti</a:t>
            </a:r>
            <a:r>
              <a:rPr lang="en-US" dirty="0"/>
              <a:t>  </a:t>
            </a:r>
            <a:r>
              <a:rPr lang="en-US" dirty="0" err="1"/>
              <a:t>andant</a:t>
            </a:r>
            <a:r>
              <a:rPr lang="en-US" dirty="0"/>
              <a:t> </a:t>
            </a:r>
            <a:r>
              <a:rPr lang="en-US" dirty="0" err="1"/>
              <a:t>volorerem</a:t>
            </a:r>
            <a:r>
              <a:rPr lang="en-US" spc="-5" dirty="0"/>
              <a:t> </a:t>
            </a:r>
            <a:r>
              <a:rPr lang="en-US" dirty="0" err="1"/>
              <a:t>int</a:t>
            </a:r>
            <a:r>
              <a:rPr lang="en-US" dirty="0"/>
              <a:t>:</a:t>
            </a:r>
          </a:p>
          <a:p>
            <a:pPr marL="1616710" marR="464184" indent="-342900">
              <a:lnSpc>
                <a:spcPct val="115100"/>
              </a:lnSpc>
              <a:spcBef>
                <a:spcPts val="445"/>
              </a:spcBef>
              <a:buFont typeface="Arial" charset="0"/>
              <a:buChar char="•"/>
              <a:tabLst>
                <a:tab pos="1442085" algn="l"/>
              </a:tabLst>
            </a:pPr>
            <a:r>
              <a:rPr lang="en-US" dirty="0" err="1"/>
              <a:t>Libusdamus</a:t>
            </a:r>
            <a:r>
              <a:rPr lang="en-US" dirty="0"/>
              <a:t>, que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vellor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ore</a:t>
            </a:r>
            <a:r>
              <a:rPr lang="en-US" spc="-100" dirty="0"/>
              <a:t> </a:t>
            </a:r>
            <a:r>
              <a:rPr lang="en-US" dirty="0" err="1"/>
              <a:t>sequo</a:t>
            </a:r>
            <a:r>
              <a:rPr lang="en-US" dirty="0"/>
              <a:t> 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omnimincium</a:t>
            </a:r>
            <a:r>
              <a:rPr lang="en-US" dirty="0"/>
              <a:t> id </a:t>
            </a:r>
            <a:r>
              <a:rPr lang="en-US" dirty="0" err="1"/>
              <a:t>eriatur</a:t>
            </a:r>
            <a:r>
              <a:rPr lang="en-US" dirty="0"/>
              <a:t> </a:t>
            </a:r>
            <a:r>
              <a:rPr lang="en-US" dirty="0" err="1"/>
              <a:t>empelle</a:t>
            </a:r>
            <a:r>
              <a:rPr lang="en-US" spc="-80" dirty="0"/>
              <a:t> </a:t>
            </a:r>
            <a:r>
              <a:rPr lang="en-US" dirty="0" err="1"/>
              <a:t>scimo</a:t>
            </a:r>
            <a:r>
              <a:rPr lang="en-US" dirty="0"/>
              <a:t>.</a:t>
            </a:r>
          </a:p>
          <a:p>
            <a:pPr marL="1616710" marR="5080" indent="-342900">
              <a:lnSpc>
                <a:spcPct val="115100"/>
              </a:lnSpc>
              <a:spcBef>
                <a:spcPts val="450"/>
              </a:spcBef>
              <a:buFont typeface="Arial" charset="0"/>
              <a:buChar char="•"/>
              <a:tabLst>
                <a:tab pos="1442085" algn="l"/>
              </a:tabLst>
            </a:pPr>
            <a:r>
              <a:rPr lang="en-US" dirty="0" err="1"/>
              <a:t>Equi</a:t>
            </a:r>
            <a:r>
              <a:rPr lang="en-US" dirty="0"/>
              <a:t> de </a:t>
            </a:r>
            <a:r>
              <a:rPr lang="en-US" dirty="0" err="1"/>
              <a:t>estia</a:t>
            </a:r>
            <a:r>
              <a:rPr lang="en-US" dirty="0"/>
              <a:t> </a:t>
            </a:r>
            <a:r>
              <a:rPr lang="en-US" dirty="0" err="1"/>
              <a:t>volest</a:t>
            </a:r>
            <a:r>
              <a:rPr lang="en-US" dirty="0"/>
              <a:t> am ante nit as nest, </a:t>
            </a:r>
            <a:r>
              <a:rPr lang="en-US" dirty="0" err="1"/>
              <a:t>odit</a:t>
            </a:r>
            <a:r>
              <a:rPr lang="en-US" spc="-100" dirty="0"/>
              <a:t> </a:t>
            </a:r>
            <a:r>
              <a:rPr lang="en-US" dirty="0" err="1"/>
              <a:t>odis</a:t>
            </a:r>
            <a:r>
              <a:rPr lang="en-US" dirty="0"/>
              <a:t>  dolor </a:t>
            </a:r>
            <a:r>
              <a:rPr lang="en-US" dirty="0" err="1"/>
              <a:t>samet</a:t>
            </a:r>
            <a:r>
              <a:rPr lang="en-US" dirty="0"/>
              <a:t> </a:t>
            </a:r>
            <a:r>
              <a:rPr lang="en-US" dirty="0" err="1"/>
              <a:t>expligeniet</a:t>
            </a:r>
            <a:r>
              <a:rPr lang="en-US" spc="-10" dirty="0"/>
              <a:t> </a:t>
            </a:r>
            <a:r>
              <a:rPr lang="en-US" dirty="0"/>
              <a:t>quam.</a:t>
            </a:r>
          </a:p>
          <a:p>
            <a:pPr marL="1616710" indent="-342900">
              <a:lnSpc>
                <a:spcPct val="100000"/>
              </a:lnSpc>
              <a:spcBef>
                <a:spcPts val="830"/>
              </a:spcBef>
              <a:buFont typeface="Arial" charset="0"/>
              <a:buChar char="•"/>
              <a:tabLst>
                <a:tab pos="1442085" algn="l"/>
              </a:tabLst>
            </a:pPr>
            <a:r>
              <a:rPr lang="en-US" dirty="0" err="1"/>
              <a:t>Officti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dolorera</a:t>
            </a:r>
            <a:r>
              <a:rPr lang="en-US" dirty="0"/>
              <a:t> </a:t>
            </a:r>
            <a:r>
              <a:rPr lang="en-US" dirty="0" err="1"/>
              <a:t>abora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spc="-30" dirty="0"/>
              <a:t> </a:t>
            </a:r>
            <a:r>
              <a:rPr lang="en-US" dirty="0" err="1"/>
              <a:t>soluptaes</a:t>
            </a:r>
            <a:r>
              <a:rPr lang="en-US" dirty="0"/>
              <a:t>.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74" name="object 74"/>
          <p:cNvSpPr/>
          <p:nvPr/>
        </p:nvSpPr>
        <p:spPr>
          <a:xfrm>
            <a:off x="1574291" y="1239176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016" y="0"/>
                </a:lnTo>
              </a:path>
            </a:pathLst>
          </a:custGeom>
          <a:ln w="64008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>
            <a:spLocks noGrp="1"/>
          </p:cNvSpPr>
          <p:nvPr>
            <p:ph type="title"/>
          </p:nvPr>
        </p:nvSpPr>
        <p:spPr>
          <a:xfrm>
            <a:off x="1548891" y="531345"/>
            <a:ext cx="363270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Pie Chart</a:t>
            </a:r>
            <a:r>
              <a:rPr spc="-95"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Slide</a:t>
            </a:r>
          </a:p>
        </p:txBody>
      </p:sp>
      <p:graphicFrame>
        <p:nvGraphicFramePr>
          <p:cNvPr id="87" name="Chart 86"/>
          <p:cNvGraphicFramePr/>
          <p:nvPr>
            <p:extLst>
              <p:ext uri="{D42A27DB-BD31-4B8C-83A1-F6EECF244321}">
                <p14:modId xmlns:p14="http://schemas.microsoft.com/office/powerpoint/2010/main" val="2045505154"/>
              </p:ext>
            </p:extLst>
          </p:nvPr>
        </p:nvGraphicFramePr>
        <p:xfrm>
          <a:off x="1828800" y="1239176"/>
          <a:ext cx="5665905" cy="3777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8" name="object 6"/>
          <p:cNvSpPr txBox="1"/>
          <p:nvPr/>
        </p:nvSpPr>
        <p:spPr>
          <a:xfrm>
            <a:off x="6525895" y="3340515"/>
            <a:ext cx="1246505" cy="459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00"/>
              </a:spcBef>
            </a:pP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Factor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Three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300" spc="-15" dirty="0">
                <a:solidFill>
                  <a:srgbClr val="231F20"/>
                </a:solidFill>
                <a:latin typeface="Arial"/>
                <a:cs typeface="Arial"/>
              </a:rPr>
              <a:t>Descriptive</a:t>
            </a:r>
            <a:r>
              <a:rPr sz="13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Arial"/>
                <a:cs typeface="Arial"/>
              </a:rPr>
              <a:t>Copy</a:t>
            </a:r>
            <a:endParaRPr sz="1300">
              <a:latin typeface="Arial"/>
              <a:cs typeface="Arial"/>
            </a:endParaRPr>
          </a:p>
        </p:txBody>
      </p:sp>
      <p:sp>
        <p:nvSpPr>
          <p:cNvPr id="89" name="object 7"/>
          <p:cNvSpPr txBox="1"/>
          <p:nvPr/>
        </p:nvSpPr>
        <p:spPr>
          <a:xfrm>
            <a:off x="6400800" y="1420563"/>
            <a:ext cx="1246505" cy="459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Factor</a:t>
            </a:r>
            <a:r>
              <a:rPr sz="1500" b="1" spc="-55" dirty="0">
                <a:solidFill>
                  <a:srgbClr val="231F20"/>
                </a:solidFill>
                <a:latin typeface="Arial"/>
                <a:cs typeface="Arial"/>
              </a:rPr>
              <a:t> Two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1300" spc="-15" dirty="0">
                <a:solidFill>
                  <a:srgbClr val="231F20"/>
                </a:solidFill>
                <a:latin typeface="Arial"/>
                <a:cs typeface="Arial"/>
              </a:rPr>
              <a:t>Descriptive</a:t>
            </a:r>
            <a:r>
              <a:rPr sz="13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Arial"/>
                <a:cs typeface="Arial"/>
              </a:rPr>
              <a:t>Copy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90" name="object 8"/>
          <p:cNvSpPr txBox="1"/>
          <p:nvPr/>
        </p:nvSpPr>
        <p:spPr>
          <a:xfrm>
            <a:off x="1905000" y="1420563"/>
            <a:ext cx="1246505" cy="459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Factor</a:t>
            </a:r>
            <a:r>
              <a:rPr sz="15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One</a:t>
            </a:r>
            <a:endParaRPr sz="15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1300" spc="-15" dirty="0">
                <a:solidFill>
                  <a:srgbClr val="231F20"/>
                </a:solidFill>
                <a:latin typeface="Arial"/>
                <a:cs typeface="Arial"/>
              </a:rPr>
              <a:t>Descriptive</a:t>
            </a:r>
            <a:r>
              <a:rPr sz="13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Arial"/>
                <a:cs typeface="Arial"/>
              </a:rPr>
              <a:t>Copy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91" name="object 9"/>
          <p:cNvSpPr/>
          <p:nvPr/>
        </p:nvSpPr>
        <p:spPr>
          <a:xfrm>
            <a:off x="3184644" y="1823488"/>
            <a:ext cx="339090" cy="215900"/>
          </a:xfrm>
          <a:custGeom>
            <a:avLst/>
            <a:gdLst/>
            <a:ahLst/>
            <a:cxnLst/>
            <a:rect l="l" t="t" r="r" b="b"/>
            <a:pathLst>
              <a:path w="339089" h="215900">
                <a:moveTo>
                  <a:pt x="0" y="0"/>
                </a:moveTo>
                <a:lnTo>
                  <a:pt x="338861" y="215887"/>
                </a:lnTo>
              </a:path>
            </a:pathLst>
          </a:custGeom>
          <a:ln w="477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10"/>
          <p:cNvSpPr/>
          <p:nvPr/>
        </p:nvSpPr>
        <p:spPr>
          <a:xfrm>
            <a:off x="5791200" y="1823488"/>
            <a:ext cx="339090" cy="215900"/>
          </a:xfrm>
          <a:custGeom>
            <a:avLst/>
            <a:gdLst/>
            <a:ahLst/>
            <a:cxnLst/>
            <a:rect l="l" t="t" r="r" b="b"/>
            <a:pathLst>
              <a:path w="339089" h="215900">
                <a:moveTo>
                  <a:pt x="338861" y="0"/>
                </a:moveTo>
                <a:lnTo>
                  <a:pt x="0" y="215887"/>
                </a:lnTo>
              </a:path>
            </a:pathLst>
          </a:custGeom>
          <a:ln w="477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13"/>
          <p:cNvSpPr txBox="1"/>
          <p:nvPr/>
        </p:nvSpPr>
        <p:spPr>
          <a:xfrm>
            <a:off x="3651895" y="3059545"/>
            <a:ext cx="855980" cy="644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4050" b="1" spc="-4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4050" b="1" spc="-3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525" b="1" spc="22" baseline="31914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3525" baseline="31914" dirty="0">
              <a:latin typeface="Arial"/>
              <a:cs typeface="Arial"/>
            </a:endParaRPr>
          </a:p>
        </p:txBody>
      </p:sp>
      <p:sp>
        <p:nvSpPr>
          <p:cNvPr id="96" name="object 13"/>
          <p:cNvSpPr txBox="1"/>
          <p:nvPr/>
        </p:nvSpPr>
        <p:spPr>
          <a:xfrm>
            <a:off x="4876800" y="3059545"/>
            <a:ext cx="855980" cy="644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4050" b="1" spc="-40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r>
              <a:rPr sz="3525" b="1" spc="22" baseline="31914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3525" baseline="31914" dirty="0">
              <a:latin typeface="Arial"/>
              <a:cs typeface="Arial"/>
            </a:endParaRPr>
          </a:p>
        </p:txBody>
      </p:sp>
      <p:sp>
        <p:nvSpPr>
          <p:cNvPr id="97" name="object 13"/>
          <p:cNvSpPr txBox="1"/>
          <p:nvPr/>
        </p:nvSpPr>
        <p:spPr>
          <a:xfrm>
            <a:off x="4876800" y="1979175"/>
            <a:ext cx="855980" cy="644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4050" b="1" spc="-40">
                <a:solidFill>
                  <a:srgbClr val="FFFFFF"/>
                </a:solidFill>
                <a:latin typeface="Arial"/>
                <a:cs typeface="Arial"/>
              </a:rPr>
              <a:t>25</a:t>
            </a:r>
            <a:r>
              <a:rPr sz="3525" b="1" spc="22" baseline="31914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3525" baseline="31914" dirty="0">
              <a:latin typeface="Arial"/>
              <a:cs typeface="Arial"/>
            </a:endParaRPr>
          </a:p>
        </p:txBody>
      </p:sp>
      <p:sp>
        <p:nvSpPr>
          <p:cNvPr id="98" name="object 13"/>
          <p:cNvSpPr txBox="1"/>
          <p:nvPr/>
        </p:nvSpPr>
        <p:spPr>
          <a:xfrm>
            <a:off x="3651895" y="1979175"/>
            <a:ext cx="855980" cy="644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4050" b="1" spc="-4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3525" b="1" spc="22" baseline="31914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3525" baseline="31914" dirty="0">
              <a:latin typeface="Arial"/>
              <a:cs typeface="Arial"/>
            </a:endParaRPr>
          </a:p>
        </p:txBody>
      </p:sp>
      <p:sp>
        <p:nvSpPr>
          <p:cNvPr id="93" name="object 11"/>
          <p:cNvSpPr/>
          <p:nvPr/>
        </p:nvSpPr>
        <p:spPr>
          <a:xfrm>
            <a:off x="5943600" y="3456829"/>
            <a:ext cx="383540" cy="121285"/>
          </a:xfrm>
          <a:custGeom>
            <a:avLst/>
            <a:gdLst/>
            <a:ahLst/>
            <a:cxnLst/>
            <a:rect l="l" t="t" r="r" b="b"/>
            <a:pathLst>
              <a:path w="383540" h="121285">
                <a:moveTo>
                  <a:pt x="383197" y="120815"/>
                </a:moveTo>
                <a:lnTo>
                  <a:pt x="0" y="0"/>
                </a:lnTo>
              </a:path>
            </a:pathLst>
          </a:custGeom>
          <a:ln w="477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8"/>
          <p:cNvSpPr txBox="1"/>
          <p:nvPr/>
        </p:nvSpPr>
        <p:spPr>
          <a:xfrm>
            <a:off x="1801495" y="3534155"/>
            <a:ext cx="1246505" cy="459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Factor</a:t>
            </a:r>
            <a:r>
              <a:rPr sz="15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500" b="1" spc="-15" dirty="0">
                <a:solidFill>
                  <a:srgbClr val="231F20"/>
                </a:solidFill>
                <a:latin typeface="Arial"/>
                <a:cs typeface="Arial"/>
              </a:rPr>
              <a:t>Four</a:t>
            </a:r>
            <a:endParaRPr sz="15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1300" spc="-15" dirty="0">
                <a:solidFill>
                  <a:srgbClr val="231F20"/>
                </a:solidFill>
                <a:latin typeface="Arial"/>
                <a:cs typeface="Arial"/>
              </a:rPr>
              <a:t>Descriptive</a:t>
            </a:r>
            <a:r>
              <a:rPr sz="13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Arial"/>
                <a:cs typeface="Arial"/>
              </a:rPr>
              <a:t>Copy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00" name="object 9"/>
          <p:cNvSpPr/>
          <p:nvPr/>
        </p:nvSpPr>
        <p:spPr>
          <a:xfrm rot="17885551">
            <a:off x="3073848" y="3548639"/>
            <a:ext cx="339090" cy="215900"/>
          </a:xfrm>
          <a:custGeom>
            <a:avLst/>
            <a:gdLst/>
            <a:ahLst/>
            <a:cxnLst/>
            <a:rect l="l" t="t" r="r" b="b"/>
            <a:pathLst>
              <a:path w="339089" h="215900">
                <a:moveTo>
                  <a:pt x="0" y="0"/>
                </a:moveTo>
                <a:lnTo>
                  <a:pt x="338861" y="215887"/>
                </a:lnTo>
              </a:path>
            </a:pathLst>
          </a:custGeom>
          <a:ln w="477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74" name="object 74"/>
          <p:cNvSpPr/>
          <p:nvPr/>
        </p:nvSpPr>
        <p:spPr>
          <a:xfrm>
            <a:off x="1574291" y="1239176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016" y="0"/>
                </a:lnTo>
              </a:path>
            </a:pathLst>
          </a:custGeom>
          <a:ln w="64008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>
            <a:spLocks noGrp="1"/>
          </p:cNvSpPr>
          <p:nvPr>
            <p:ph type="title"/>
          </p:nvPr>
        </p:nvSpPr>
        <p:spPr>
          <a:xfrm>
            <a:off x="1548891" y="531345"/>
            <a:ext cx="584250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Bar Graph &amp; Pie Chart</a:t>
            </a:r>
            <a:r>
              <a:rPr spc="-100"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 </a:t>
            </a:r>
            <a:r>
              <a:rPr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Slide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6028463" y="2308461"/>
            <a:ext cx="170624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59180" algn="l"/>
              </a:tabLst>
            </a:pPr>
            <a:r>
              <a:rPr sz="3100" b="1" spc="-40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r>
              <a:rPr sz="2700" b="1" spc="7" baseline="32407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2700" b="1" baseline="32407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100" b="1" spc="-40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r>
              <a:rPr sz="2700" b="1" spc="7" baseline="32407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2700" baseline="32407" dirty="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615588" y="3252769"/>
            <a:ext cx="65976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40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r>
              <a:rPr sz="2700" b="1" spc="7" baseline="32407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2700" baseline="32407">
              <a:latin typeface="Arial"/>
              <a:cs typeface="Arial"/>
            </a:endParaRPr>
          </a:p>
        </p:txBody>
      </p:sp>
      <p:graphicFrame>
        <p:nvGraphicFramePr>
          <p:cNvPr id="12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535321"/>
              </p:ext>
            </p:extLst>
          </p:nvPr>
        </p:nvGraphicFramePr>
        <p:xfrm>
          <a:off x="1087614" y="1550241"/>
          <a:ext cx="3886200" cy="3094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7" name="Chart 86"/>
          <p:cNvGraphicFramePr/>
          <p:nvPr>
            <p:extLst>
              <p:ext uri="{D42A27DB-BD31-4B8C-83A1-F6EECF244321}">
                <p14:modId xmlns:p14="http://schemas.microsoft.com/office/powerpoint/2010/main" val="62855894"/>
              </p:ext>
            </p:extLst>
          </p:nvPr>
        </p:nvGraphicFramePr>
        <p:xfrm>
          <a:off x="4419600" y="1180486"/>
          <a:ext cx="5262543" cy="350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31581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90950" y="4550907"/>
            <a:ext cx="1368108" cy="300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Title 97"/>
          <p:cNvSpPr>
            <a:spLocks noGrp="1"/>
          </p:cNvSpPr>
          <p:nvPr>
            <p:ph type="title"/>
          </p:nvPr>
        </p:nvSpPr>
        <p:spPr>
          <a:xfrm>
            <a:off x="2819400" y="1583436"/>
            <a:ext cx="7239000" cy="1981200"/>
          </a:xfrm>
        </p:spPr>
        <p:txBody>
          <a:bodyPr>
            <a:noAutofit/>
          </a:bodyPr>
          <a:lstStyle/>
          <a:p>
            <a:pPr marR="1677670">
              <a:lnSpc>
                <a:spcPct val="100000"/>
              </a:lnSpc>
              <a:spcBef>
                <a:spcPts val="0"/>
              </a:spcBef>
            </a:pPr>
            <a:r>
              <a:rPr lang="en-US" sz="2300" dirty="0">
                <a:solidFill>
                  <a:srgbClr val="231F20"/>
                </a:solidFill>
                <a:latin typeface="Univers"/>
                <a:cs typeface="Univers"/>
              </a:rPr>
              <a:t>College of Education</a:t>
            </a:r>
            <a:br>
              <a:rPr lang="en-US" sz="2300" dirty="0">
                <a:solidFill>
                  <a:srgbClr val="231F20"/>
                </a:solidFill>
                <a:latin typeface="Univers"/>
                <a:cs typeface="Univers"/>
              </a:rPr>
            </a:br>
            <a:r>
              <a:rPr lang="en-US" sz="2300" dirty="0">
                <a:solidFill>
                  <a:srgbClr val="231F20"/>
                </a:solidFill>
                <a:latin typeface="Univers"/>
                <a:cs typeface="Univers"/>
              </a:rPr>
              <a:t>University of</a:t>
            </a:r>
            <a:r>
              <a:rPr lang="en-US" sz="2300" spc="-100" dirty="0">
                <a:solidFill>
                  <a:srgbClr val="231F20"/>
                </a:solidFill>
                <a:latin typeface="Univers"/>
                <a:cs typeface="Univers"/>
              </a:rPr>
              <a:t> </a:t>
            </a:r>
            <a:r>
              <a:rPr lang="en-US" sz="2300" dirty="0">
                <a:solidFill>
                  <a:srgbClr val="231F20"/>
                </a:solidFill>
                <a:latin typeface="Univers"/>
                <a:cs typeface="Univers"/>
              </a:rPr>
              <a:t>Maryland</a:t>
            </a:r>
            <a:br>
              <a:rPr lang="en-US" sz="2300" dirty="0">
                <a:latin typeface="Univers"/>
                <a:cs typeface="Univers"/>
              </a:rPr>
            </a:br>
            <a:r>
              <a:rPr lang="en-US" sz="2300" dirty="0">
                <a:solidFill>
                  <a:srgbClr val="231F20"/>
                </a:solidFill>
                <a:latin typeface="Univers"/>
                <a:cs typeface="Univers"/>
              </a:rPr>
              <a:t>College Park,</a:t>
            </a:r>
            <a:r>
              <a:rPr lang="en-US" sz="2300" spc="-70" dirty="0">
                <a:solidFill>
                  <a:srgbClr val="231F20"/>
                </a:solidFill>
                <a:latin typeface="Univers"/>
                <a:cs typeface="Univers"/>
              </a:rPr>
              <a:t> </a:t>
            </a:r>
            <a:r>
              <a:rPr lang="en-US" sz="2300" dirty="0">
                <a:solidFill>
                  <a:srgbClr val="231F20"/>
                </a:solidFill>
                <a:latin typeface="Univers"/>
                <a:cs typeface="Univers"/>
              </a:rPr>
              <a:t>Maryland</a:t>
            </a:r>
            <a:r>
              <a:rPr lang="en-US" sz="2300" spc="-30" dirty="0">
                <a:solidFill>
                  <a:srgbClr val="231F20"/>
                </a:solidFill>
                <a:latin typeface="Univers"/>
                <a:cs typeface="Univers"/>
              </a:rPr>
              <a:t> </a:t>
            </a:r>
            <a:r>
              <a:rPr lang="en-US" sz="2300" dirty="0">
                <a:solidFill>
                  <a:srgbClr val="231F20"/>
                </a:solidFill>
                <a:latin typeface="Univers"/>
                <a:cs typeface="Univers"/>
              </a:rPr>
              <a:t>20742-1121  </a:t>
            </a:r>
            <a:br>
              <a:rPr lang="en-US" sz="2300" dirty="0">
                <a:solidFill>
                  <a:srgbClr val="231F20"/>
                </a:solidFill>
                <a:latin typeface="Univers"/>
                <a:cs typeface="Univers"/>
              </a:rPr>
            </a:br>
            <a:r>
              <a:rPr lang="en-US" sz="2300" dirty="0">
                <a:solidFill>
                  <a:srgbClr val="231F20"/>
                </a:solidFill>
                <a:latin typeface="Univers"/>
                <a:cs typeface="Univers"/>
              </a:rPr>
              <a:t>301.405.2334</a:t>
            </a:r>
            <a:br>
              <a:rPr lang="en-US" sz="2300" dirty="0">
                <a:latin typeface="Univers"/>
                <a:cs typeface="Univers"/>
              </a:rPr>
            </a:br>
            <a:r>
              <a:rPr lang="en-US" sz="2300" dirty="0" err="1">
                <a:solidFill>
                  <a:srgbClr val="231F20"/>
                </a:solidFill>
                <a:latin typeface="Univers"/>
                <a:cs typeface="Univers"/>
              </a:rPr>
              <a:t>education.umd.edu</a:t>
            </a:r>
            <a:endParaRPr lang="en-US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4616</TotalTime>
  <Words>320</Words>
  <Application>Microsoft Macintosh PowerPoint</Application>
  <PresentationFormat>Custom</PresentationFormat>
  <Paragraphs>38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Univers</vt:lpstr>
      <vt:lpstr>Univers 55</vt:lpstr>
      <vt:lpstr>Office Theme</vt:lpstr>
      <vt:lpstr>PRESENTATION TITLE GOES HERE</vt:lpstr>
      <vt:lpstr>This is your   presentation title</vt:lpstr>
      <vt:lpstr>Title of Slide Here</vt:lpstr>
      <vt:lpstr>Title of Slide Here</vt:lpstr>
      <vt:lpstr>Title of Slide Here</vt:lpstr>
      <vt:lpstr>Title of Slide Here</vt:lpstr>
      <vt:lpstr>Pie Chart Slide</vt:lpstr>
      <vt:lpstr>Bar Graph &amp; Pie Chart Slide</vt:lpstr>
      <vt:lpstr>College of Education University of Maryland College Park, Maryland 20742-1121   301.405.2334 education.umd.edu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46</cp:revision>
  <dcterms:created xsi:type="dcterms:W3CDTF">2018-10-28T12:24:37Z</dcterms:created>
  <dcterms:modified xsi:type="dcterms:W3CDTF">2020-10-12T20:57:36Z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2018-10-28T00:00:00Z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2018-10-28T00:00:00Z</vt:filetime>
  </property>
</Properties>
</file>