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57" r:id="rId4"/>
    <p:sldId id="281" r:id="rId5"/>
    <p:sldId id="283" r:id="rId6"/>
    <p:sldId id="284" r:id="rId7"/>
    <p:sldId id="287" r:id="rId8"/>
    <p:sldId id="272" r:id="rId9"/>
    <p:sldId id="276" r:id="rId10"/>
    <p:sldId id="273" r:id="rId11"/>
    <p:sldId id="278" r:id="rId12"/>
    <p:sldId id="277" r:id="rId13"/>
    <p:sldId id="288" r:id="rId14"/>
    <p:sldId id="274" r:id="rId15"/>
    <p:sldId id="263" r:id="rId16"/>
    <p:sldId id="262" r:id="rId17"/>
    <p:sldId id="269" r:id="rId18"/>
    <p:sldId id="27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07"/>
    <p:restoredTop sz="95748"/>
  </p:normalViewPr>
  <p:slideViewPr>
    <p:cSldViewPr snapToGrid="0" snapToObjects="1">
      <p:cViewPr varScale="1">
        <p:scale>
          <a:sx n="97" d="100"/>
          <a:sy n="97" d="100"/>
        </p:scale>
        <p:origin x="24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image" Target="../media/image1.png"/><Relationship Id="rId1" Type="http://schemas.openxmlformats.org/officeDocument/2006/relationships/slide" Target="../slides/slide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slide" Target="../slides/slide1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3F0F8-BEDC-CB48-9114-0CDFBB1002E5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B9096F-929F-1847-A62E-A7851262BDB3}">
      <dgm:prSet phldrT="[Text]"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Complete Coursework</a:t>
          </a:r>
        </a:p>
      </dgm:t>
    </dgm:pt>
    <dgm:pt modelId="{BB5CC3F5-F255-664A-B0B3-D44049D90907}" type="parTrans" cxnId="{1677CF59-FEA9-8747-B0BB-8C9D4FEC39DC}">
      <dgm:prSet/>
      <dgm:spPr/>
      <dgm:t>
        <a:bodyPr/>
        <a:lstStyle/>
        <a:p>
          <a:endParaRPr lang="en-US"/>
        </a:p>
      </dgm:t>
    </dgm:pt>
    <dgm:pt modelId="{8BBBCFB2-370C-B24A-B722-6BC6B6ED0C29}" type="sibTrans" cxnId="{1677CF59-FEA9-8747-B0BB-8C9D4FEC39DC}">
      <dgm:prSet/>
      <dgm:spPr/>
      <dgm:t>
        <a:bodyPr/>
        <a:lstStyle/>
        <a:p>
          <a:endParaRPr lang="en-US"/>
        </a:p>
      </dgm:t>
    </dgm:pt>
    <dgm:pt modelId="{817D00FA-11B7-594D-AC29-326B5E0A636E}">
      <dgm:prSet phldrT="[Text]"/>
      <dgm:spPr>
        <a:solidFill>
          <a:schemeClr val="accent1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Pass Comprehensive Exam</a:t>
          </a:r>
        </a:p>
      </dgm:t>
    </dgm:pt>
    <dgm:pt modelId="{E8BEC394-B480-5343-9070-42278C0F0E1C}" type="parTrans" cxnId="{78D6DB60-6165-8547-8841-38BE3763121C}">
      <dgm:prSet/>
      <dgm:spPr/>
      <dgm:t>
        <a:bodyPr/>
        <a:lstStyle/>
        <a:p>
          <a:endParaRPr lang="en-US"/>
        </a:p>
      </dgm:t>
    </dgm:pt>
    <dgm:pt modelId="{D653C956-1FFB-8A4A-82CC-BC6699685669}" type="sibTrans" cxnId="{78D6DB60-6165-8547-8841-38BE3763121C}">
      <dgm:prSet/>
      <dgm:spPr/>
      <dgm:t>
        <a:bodyPr/>
        <a:lstStyle/>
        <a:p>
          <a:endParaRPr lang="en-US"/>
        </a:p>
      </dgm:t>
    </dgm:pt>
    <dgm:pt modelId="{1F2D331F-74F0-2946-A890-BA967382C420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Advisor notifies Carol</a:t>
          </a:r>
        </a:p>
      </dgm:t>
    </dgm:pt>
    <dgm:pt modelId="{012DDC2F-45A7-AE4A-8A43-33CAC438E1FD}" type="parTrans" cxnId="{09DDDBFF-A8D7-8B42-81F2-218B8504A0F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4C55382E-DA73-EF4F-BC66-88AFB3E3CBF6}" type="sibTrans" cxnId="{09DDDBFF-A8D7-8B42-81F2-218B8504A0FB}">
      <dgm:prSet/>
      <dgm:spPr/>
      <dgm:t>
        <a:bodyPr/>
        <a:lstStyle/>
        <a:p>
          <a:endParaRPr lang="en-US"/>
        </a:p>
      </dgm:t>
    </dgm:pt>
    <dgm:pt modelId="{6386FF2C-C7F5-354C-9E2F-C747BBC66F8A}">
      <dgm:prSet phldrT="[Text]"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Submit Admission to Candidacy Form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0011A94-5356-B145-84CA-24FA0CBC3DA0}" type="parTrans" cxnId="{419D98AE-C717-0842-BF09-93DCAE053CE4}">
      <dgm:prSet/>
      <dgm:spPr/>
      <dgm:t>
        <a:bodyPr/>
        <a:lstStyle/>
        <a:p>
          <a:endParaRPr lang="en-US"/>
        </a:p>
      </dgm:t>
    </dgm:pt>
    <dgm:pt modelId="{4D87B8E9-B9F4-9B4E-ADA6-1A8E7BC59FAF}" type="sibTrans" cxnId="{419D98AE-C717-0842-BF09-93DCAE053CE4}">
      <dgm:prSet/>
      <dgm:spPr/>
      <dgm:t>
        <a:bodyPr/>
        <a:lstStyle/>
        <a:p>
          <a:endParaRPr lang="en-US"/>
        </a:p>
      </dgm:t>
    </dgm:pt>
    <dgm:pt modelId="{ED52FDB3-204D-0844-837F-525507BBD821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Submit on or before the 25</a:t>
          </a:r>
          <a:r>
            <a:rPr lang="en-US" baseline="30000" dirty="0"/>
            <a:t>th</a:t>
          </a:r>
          <a:r>
            <a:rPr lang="en-US" dirty="0"/>
            <a:t> of the month</a:t>
          </a:r>
        </a:p>
      </dgm:t>
    </dgm:pt>
    <dgm:pt modelId="{45CA1A6E-131B-D44D-BF4A-6B58541E1AD7}" type="parTrans" cxnId="{22D4BA25-B04C-E94E-BE3C-04DE5F7B559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37DE54B-C8FD-D44C-89E4-B4CD723CC810}" type="sibTrans" cxnId="{22D4BA25-B04C-E94E-BE3C-04DE5F7B559B}">
      <dgm:prSet/>
      <dgm:spPr/>
      <dgm:t>
        <a:bodyPr/>
        <a:lstStyle/>
        <a:p>
          <a:endParaRPr lang="en-US"/>
        </a:p>
      </dgm:t>
    </dgm:pt>
    <dgm:pt modelId="{E5BAC8E0-858D-7C4E-9EC9-E0C02D57E5E3}">
      <dgm:prSet/>
      <dgm:spPr>
        <a:solidFill>
          <a:schemeClr val="accent1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US" dirty="0"/>
            <a:t>Once Approved Automatically Registered for 899 </a:t>
          </a:r>
        </a:p>
      </dgm:t>
    </dgm:pt>
    <dgm:pt modelId="{7CFEA9F2-7AFD-DC45-A599-DE480D1C10F4}" type="parTrans" cxnId="{2C229DEB-FD3C-B04D-97BE-5E206A8C9237}">
      <dgm:prSet/>
      <dgm:spPr/>
      <dgm:t>
        <a:bodyPr/>
        <a:lstStyle/>
        <a:p>
          <a:endParaRPr lang="en-US"/>
        </a:p>
      </dgm:t>
    </dgm:pt>
    <dgm:pt modelId="{3CCA11CB-5397-5D4E-9A12-C30DEDBD1A23}" type="sibTrans" cxnId="{2C229DEB-FD3C-B04D-97BE-5E206A8C9237}">
      <dgm:prSet/>
      <dgm:spPr/>
      <dgm:t>
        <a:bodyPr/>
        <a:lstStyle/>
        <a:p>
          <a:endParaRPr lang="en-US"/>
        </a:p>
      </dgm:t>
    </dgm:pt>
    <dgm:pt modelId="{84A43E63-DC42-924F-A55C-C1A7FBCE70E7}">
      <dgm:prSet/>
      <dgm:spPr>
        <a:solidFill>
          <a:schemeClr val="bg1"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Check program specific credits and requirements</a:t>
          </a:r>
        </a:p>
      </dgm:t>
    </dgm:pt>
    <dgm:pt modelId="{D5FC7569-7D0F-9349-8829-5627EA2F91F1}" type="parTrans" cxnId="{8A0EDE6F-3180-9B41-BCA2-00FA77A73113}">
      <dgm:prSet/>
      <dgm:spPr>
        <a:blipFill rotWithShape="0">
          <a:blip xmlns:r="http://schemas.openxmlformats.org/officeDocument/2006/relationships" r:embed="rId2"/>
          <a:srcRect/>
          <a:stretch>
            <a:fillRect l="-78000" r="-78000"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364B85E-9AD0-E84D-8AF0-D7B9EB909A35}" type="sibTrans" cxnId="{8A0EDE6F-3180-9B41-BCA2-00FA77A73113}">
      <dgm:prSet/>
      <dgm:spPr/>
      <dgm:t>
        <a:bodyPr/>
        <a:lstStyle/>
        <a:p>
          <a:endParaRPr lang="en-US"/>
        </a:p>
      </dgm:t>
    </dgm:pt>
    <dgm:pt modelId="{646880E6-85FF-8541-8C5E-759F815DF74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No form to submit, process done internally</a:t>
          </a:r>
        </a:p>
      </dgm:t>
    </dgm:pt>
    <dgm:pt modelId="{F3571FDD-1D69-C643-89A2-B2787EDACAAC}" type="parTrans" cxnId="{98DE2AF2-1258-5A44-BC36-40F6C906E78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083216E6-F49D-A54B-8D98-09AACA5A2F4D}" type="sibTrans" cxnId="{98DE2AF2-1258-5A44-BC36-40F6C906E780}">
      <dgm:prSet/>
      <dgm:spPr/>
      <dgm:t>
        <a:bodyPr/>
        <a:lstStyle/>
        <a:p>
          <a:endParaRPr lang="en-US"/>
        </a:p>
      </dgm:t>
    </dgm:pt>
    <dgm:pt modelId="{DAF0087B-753B-D542-A754-B7ED5418F29A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Submit Signed Doctoral Program Approval Sheet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359E3BC-4F5D-E24F-A536-D86C871815E4}" type="parTrans" cxnId="{27AAB366-96B3-BB44-907B-3CF9B726DC2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202214FF-A79D-564C-A211-EAD557CD87A1}" type="sibTrans" cxnId="{27AAB366-96B3-BB44-907B-3CF9B726DC25}">
      <dgm:prSet/>
      <dgm:spPr/>
      <dgm:t>
        <a:bodyPr/>
        <a:lstStyle/>
        <a:p>
          <a:endParaRPr lang="en-US"/>
        </a:p>
      </dgm:t>
    </dgm:pt>
    <dgm:pt modelId="{01F3F1F9-F9DB-934F-870B-CAFB0BE9BF86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6D67981-7553-5E45-99DE-C4DF31988C62}" type="parTrans" cxnId="{F7982E82-C50D-0945-ACC8-7B4F238FFB56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6642C345-9AC0-344E-BFF7-7CEBFF28B705}" type="sibTrans" cxnId="{F7982E82-C50D-0945-ACC8-7B4F238FFB56}">
      <dgm:prSet/>
      <dgm:spPr/>
      <dgm:t>
        <a:bodyPr/>
        <a:lstStyle/>
        <a:p>
          <a:endParaRPr lang="en-US"/>
        </a:p>
      </dgm:t>
    </dgm:pt>
    <dgm:pt modelId="{E566E264-03B6-7E4C-8F1C-BAEAE32F7D9F}" type="pres">
      <dgm:prSet presAssocID="{43E3F0F8-BEDC-CB48-9114-0CDFBB1002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DD212C-320A-A14C-8456-6CD500CE79EE}" type="pres">
      <dgm:prSet presAssocID="{D0B9096F-929F-1847-A62E-A7851262BDB3}" presName="root" presStyleCnt="0"/>
      <dgm:spPr/>
    </dgm:pt>
    <dgm:pt modelId="{2CC50D84-2ED2-674A-988E-4FDCB56E845E}" type="pres">
      <dgm:prSet presAssocID="{D0B9096F-929F-1847-A62E-A7851262BDB3}" presName="rootComposite" presStyleCnt="0"/>
      <dgm:spPr/>
    </dgm:pt>
    <dgm:pt modelId="{A6817A19-74CE-234A-9479-E1A0FA3E3947}" type="pres">
      <dgm:prSet presAssocID="{D0B9096F-929F-1847-A62E-A7851262BDB3}" presName="rootText" presStyleLbl="node1" presStyleIdx="0" presStyleCnt="4"/>
      <dgm:spPr/>
    </dgm:pt>
    <dgm:pt modelId="{C41B7F49-C5C0-174C-B9BD-5979ED7ABBAD}" type="pres">
      <dgm:prSet presAssocID="{D0B9096F-929F-1847-A62E-A7851262BDB3}" presName="rootConnector" presStyleLbl="node1" presStyleIdx="0" presStyleCnt="4"/>
      <dgm:spPr/>
    </dgm:pt>
    <dgm:pt modelId="{C150347D-D19D-C34C-9373-F951FE5B5632}" type="pres">
      <dgm:prSet presAssocID="{D0B9096F-929F-1847-A62E-A7851262BDB3}" presName="childShape" presStyleCnt="0"/>
      <dgm:spPr/>
    </dgm:pt>
    <dgm:pt modelId="{E2E1A10D-17DE-0744-BE9B-FB8F2A80B270}" type="pres">
      <dgm:prSet presAssocID="{D5FC7569-7D0F-9349-8829-5627EA2F91F1}" presName="Name13" presStyleLbl="parChTrans1D2" presStyleIdx="0" presStyleCnt="6"/>
      <dgm:spPr/>
    </dgm:pt>
    <dgm:pt modelId="{497F3130-27AB-BC48-AE16-F46C10B1D975}" type="pres">
      <dgm:prSet presAssocID="{84A43E63-DC42-924F-A55C-C1A7FBCE70E7}" presName="childText" presStyleLbl="bgAcc1" presStyleIdx="0" presStyleCnt="6">
        <dgm:presLayoutVars>
          <dgm:bulletEnabled val="1"/>
        </dgm:presLayoutVars>
      </dgm:prSet>
      <dgm:spPr/>
    </dgm:pt>
    <dgm:pt modelId="{6EF77452-64A1-9449-A897-65C1A65CE291}" type="pres">
      <dgm:prSet presAssocID="{F6D67981-7553-5E45-99DE-C4DF31988C62}" presName="Name13" presStyleLbl="parChTrans1D2" presStyleIdx="1" presStyleCnt="6"/>
      <dgm:spPr/>
    </dgm:pt>
    <dgm:pt modelId="{A4979295-5BB9-BC4A-B72F-5FD7B9CB8BA5}" type="pres">
      <dgm:prSet presAssocID="{01F3F1F9-F9DB-934F-870B-CAFB0BE9BF86}" presName="childText" presStyleLbl="bgAcc1" presStyleIdx="1" presStyleCnt="6">
        <dgm:presLayoutVars>
          <dgm:bulletEnabled val="1"/>
        </dgm:presLayoutVars>
      </dgm:prSet>
      <dgm:spPr/>
    </dgm:pt>
    <dgm:pt modelId="{B4104827-1939-1147-BA27-40544EC5DCC2}" type="pres">
      <dgm:prSet presAssocID="{817D00FA-11B7-594D-AC29-326B5E0A636E}" presName="root" presStyleCnt="0"/>
      <dgm:spPr/>
    </dgm:pt>
    <dgm:pt modelId="{95756148-C739-7743-BC2A-4B3DEC712E06}" type="pres">
      <dgm:prSet presAssocID="{817D00FA-11B7-594D-AC29-326B5E0A636E}" presName="rootComposite" presStyleCnt="0"/>
      <dgm:spPr/>
    </dgm:pt>
    <dgm:pt modelId="{8F1DB379-2EF2-9949-B18E-526F1C23AEEF}" type="pres">
      <dgm:prSet presAssocID="{817D00FA-11B7-594D-AC29-326B5E0A636E}" presName="rootText" presStyleLbl="node1" presStyleIdx="1" presStyleCnt="4"/>
      <dgm:spPr/>
    </dgm:pt>
    <dgm:pt modelId="{F7CE7849-37F8-0245-944F-72AB321974D7}" type="pres">
      <dgm:prSet presAssocID="{817D00FA-11B7-594D-AC29-326B5E0A636E}" presName="rootConnector" presStyleLbl="node1" presStyleIdx="1" presStyleCnt="4"/>
      <dgm:spPr/>
    </dgm:pt>
    <dgm:pt modelId="{65F972EC-63D4-EF4E-8184-4AD26E239D6A}" type="pres">
      <dgm:prSet presAssocID="{817D00FA-11B7-594D-AC29-326B5E0A636E}" presName="childShape" presStyleCnt="0"/>
      <dgm:spPr/>
    </dgm:pt>
    <dgm:pt modelId="{E901716E-0754-7045-AF0D-33532CE0AA1C}" type="pres">
      <dgm:prSet presAssocID="{012DDC2F-45A7-AE4A-8A43-33CAC438E1FD}" presName="Name13" presStyleLbl="parChTrans1D2" presStyleIdx="2" presStyleCnt="6"/>
      <dgm:spPr/>
    </dgm:pt>
    <dgm:pt modelId="{3A06CED1-A467-A245-8FD0-6834D2DBEE8B}" type="pres">
      <dgm:prSet presAssocID="{1F2D331F-74F0-2946-A890-BA967382C420}" presName="childText" presStyleLbl="bgAcc1" presStyleIdx="2" presStyleCnt="6">
        <dgm:presLayoutVars>
          <dgm:bulletEnabled val="1"/>
        </dgm:presLayoutVars>
      </dgm:prSet>
      <dgm:spPr/>
    </dgm:pt>
    <dgm:pt modelId="{9E613B18-2929-AF4B-9141-96B67D5E83F4}" type="pres">
      <dgm:prSet presAssocID="{6386FF2C-C7F5-354C-9E2F-C747BBC66F8A}" presName="root" presStyleCnt="0"/>
      <dgm:spPr/>
    </dgm:pt>
    <dgm:pt modelId="{BD1F35ED-044F-D344-9F3E-37B44B872096}" type="pres">
      <dgm:prSet presAssocID="{6386FF2C-C7F5-354C-9E2F-C747BBC66F8A}" presName="rootComposite" presStyleCnt="0"/>
      <dgm:spPr/>
    </dgm:pt>
    <dgm:pt modelId="{AAAA15DD-83D2-FE40-BB88-2E5604A75D9E}" type="pres">
      <dgm:prSet presAssocID="{6386FF2C-C7F5-354C-9E2F-C747BBC66F8A}" presName="rootText" presStyleLbl="node1" presStyleIdx="2" presStyleCnt="4"/>
      <dgm:spPr/>
    </dgm:pt>
    <dgm:pt modelId="{44EC5C04-64BA-EF49-ADD7-2B4E1D8A91D5}" type="pres">
      <dgm:prSet presAssocID="{6386FF2C-C7F5-354C-9E2F-C747BBC66F8A}" presName="rootConnector" presStyleLbl="node1" presStyleIdx="2" presStyleCnt="4"/>
      <dgm:spPr/>
    </dgm:pt>
    <dgm:pt modelId="{0920719E-0B7D-CA4F-95B1-6556A70DF045}" type="pres">
      <dgm:prSet presAssocID="{6386FF2C-C7F5-354C-9E2F-C747BBC66F8A}" presName="childShape" presStyleCnt="0"/>
      <dgm:spPr/>
    </dgm:pt>
    <dgm:pt modelId="{CE99362D-EE93-6441-847F-7090E00838EB}" type="pres">
      <dgm:prSet presAssocID="{45CA1A6E-131B-D44D-BF4A-6B58541E1AD7}" presName="Name13" presStyleLbl="parChTrans1D2" presStyleIdx="3" presStyleCnt="6"/>
      <dgm:spPr/>
    </dgm:pt>
    <dgm:pt modelId="{E9E7ADD9-0D5D-9A4F-8BD9-757B8C529BDC}" type="pres">
      <dgm:prSet presAssocID="{ED52FDB3-204D-0844-837F-525507BBD821}" presName="childText" presStyleLbl="bgAcc1" presStyleIdx="3" presStyleCnt="6">
        <dgm:presLayoutVars>
          <dgm:bulletEnabled val="1"/>
        </dgm:presLayoutVars>
      </dgm:prSet>
      <dgm:spPr/>
    </dgm:pt>
    <dgm:pt modelId="{BFA11726-9071-5F4C-BB52-EBD6E44BCAA0}" type="pres">
      <dgm:prSet presAssocID="{F359E3BC-4F5D-E24F-A536-D86C871815E4}" presName="Name13" presStyleLbl="parChTrans1D2" presStyleIdx="4" presStyleCnt="6"/>
      <dgm:spPr/>
    </dgm:pt>
    <dgm:pt modelId="{4CE609A2-6987-054C-8A6B-7E3AA74503FF}" type="pres">
      <dgm:prSet presAssocID="{DAF0087B-753B-D542-A754-B7ED5418F29A}" presName="childText" presStyleLbl="bgAcc1" presStyleIdx="4" presStyleCnt="6">
        <dgm:presLayoutVars>
          <dgm:bulletEnabled val="1"/>
        </dgm:presLayoutVars>
      </dgm:prSet>
      <dgm:spPr/>
    </dgm:pt>
    <dgm:pt modelId="{BB85D1AA-9952-5045-83E1-15880400A183}" type="pres">
      <dgm:prSet presAssocID="{E5BAC8E0-858D-7C4E-9EC9-E0C02D57E5E3}" presName="root" presStyleCnt="0"/>
      <dgm:spPr/>
    </dgm:pt>
    <dgm:pt modelId="{B73A84C6-12A1-B141-99EB-17C6DB517ED6}" type="pres">
      <dgm:prSet presAssocID="{E5BAC8E0-858D-7C4E-9EC9-E0C02D57E5E3}" presName="rootComposite" presStyleCnt="0"/>
      <dgm:spPr/>
    </dgm:pt>
    <dgm:pt modelId="{DCB2CCC3-84F7-4343-BE57-4D2B2701D4CE}" type="pres">
      <dgm:prSet presAssocID="{E5BAC8E0-858D-7C4E-9EC9-E0C02D57E5E3}" presName="rootText" presStyleLbl="node1" presStyleIdx="3" presStyleCnt="4"/>
      <dgm:spPr/>
    </dgm:pt>
    <dgm:pt modelId="{07A9D5D8-13D9-4B4A-9164-608F5E0BE4E0}" type="pres">
      <dgm:prSet presAssocID="{E5BAC8E0-858D-7C4E-9EC9-E0C02D57E5E3}" presName="rootConnector" presStyleLbl="node1" presStyleIdx="3" presStyleCnt="4"/>
      <dgm:spPr/>
    </dgm:pt>
    <dgm:pt modelId="{675A034B-AC5C-044D-B825-00D97F2CBE07}" type="pres">
      <dgm:prSet presAssocID="{E5BAC8E0-858D-7C4E-9EC9-E0C02D57E5E3}" presName="childShape" presStyleCnt="0"/>
      <dgm:spPr/>
    </dgm:pt>
    <dgm:pt modelId="{6FF8E767-F694-2F4F-A655-49DAF15A2536}" type="pres">
      <dgm:prSet presAssocID="{F3571FDD-1D69-C643-89A2-B2787EDACAAC}" presName="Name13" presStyleLbl="parChTrans1D2" presStyleIdx="5" presStyleCnt="6"/>
      <dgm:spPr/>
    </dgm:pt>
    <dgm:pt modelId="{8532D29C-89B6-AF40-AB73-51EDC8D85D5D}" type="pres">
      <dgm:prSet presAssocID="{646880E6-85FF-8541-8C5E-759F815DF742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9050808-96ED-BF4F-8835-86110FC17F8A}" type="presOf" srcId="{E5BAC8E0-858D-7C4E-9EC9-E0C02D57E5E3}" destId="{07A9D5D8-13D9-4B4A-9164-608F5E0BE4E0}" srcOrd="1" destOrd="0" presId="urn:microsoft.com/office/officeart/2005/8/layout/hierarchy3"/>
    <dgm:cxn modelId="{FB540E0A-96EA-8C41-9527-6D60B1103CE4}" type="presOf" srcId="{DAF0087B-753B-D542-A754-B7ED5418F29A}" destId="{4CE609A2-6987-054C-8A6B-7E3AA74503FF}" srcOrd="0" destOrd="0" presId="urn:microsoft.com/office/officeart/2005/8/layout/hierarchy3"/>
    <dgm:cxn modelId="{9D63210C-6082-C947-83E8-DEA08305ED96}" type="presOf" srcId="{D5FC7569-7D0F-9349-8829-5627EA2F91F1}" destId="{E2E1A10D-17DE-0744-BE9B-FB8F2A80B270}" srcOrd="0" destOrd="0" presId="urn:microsoft.com/office/officeart/2005/8/layout/hierarchy3"/>
    <dgm:cxn modelId="{34582615-95B9-4C42-80C5-55286C3A63F0}" type="presOf" srcId="{D0B9096F-929F-1847-A62E-A7851262BDB3}" destId="{A6817A19-74CE-234A-9479-E1A0FA3E3947}" srcOrd="0" destOrd="0" presId="urn:microsoft.com/office/officeart/2005/8/layout/hierarchy3"/>
    <dgm:cxn modelId="{390C8A21-8E7D-3446-A7B9-AC98E4D79EEA}" type="presOf" srcId="{817D00FA-11B7-594D-AC29-326B5E0A636E}" destId="{F7CE7849-37F8-0245-944F-72AB321974D7}" srcOrd="1" destOrd="0" presId="urn:microsoft.com/office/officeart/2005/8/layout/hierarchy3"/>
    <dgm:cxn modelId="{22D4BA25-B04C-E94E-BE3C-04DE5F7B559B}" srcId="{6386FF2C-C7F5-354C-9E2F-C747BBC66F8A}" destId="{ED52FDB3-204D-0844-837F-525507BBD821}" srcOrd="0" destOrd="0" parTransId="{45CA1A6E-131B-D44D-BF4A-6B58541E1AD7}" sibTransId="{737DE54B-C8FD-D44C-89E4-B4CD723CC810}"/>
    <dgm:cxn modelId="{941CCF28-1316-EE4E-BC67-A41CB30273B7}" type="presOf" srcId="{84A43E63-DC42-924F-A55C-C1A7FBCE70E7}" destId="{497F3130-27AB-BC48-AE16-F46C10B1D975}" srcOrd="0" destOrd="0" presId="urn:microsoft.com/office/officeart/2005/8/layout/hierarchy3"/>
    <dgm:cxn modelId="{8D0ADE32-F844-6740-A4C6-41E4DCA794BD}" type="presOf" srcId="{817D00FA-11B7-594D-AC29-326B5E0A636E}" destId="{8F1DB379-2EF2-9949-B18E-526F1C23AEEF}" srcOrd="0" destOrd="0" presId="urn:microsoft.com/office/officeart/2005/8/layout/hierarchy3"/>
    <dgm:cxn modelId="{F181B239-47FC-4545-8497-9F9F494DB4F1}" type="presOf" srcId="{646880E6-85FF-8541-8C5E-759F815DF742}" destId="{8532D29C-89B6-AF40-AB73-51EDC8D85D5D}" srcOrd="0" destOrd="0" presId="urn:microsoft.com/office/officeart/2005/8/layout/hierarchy3"/>
    <dgm:cxn modelId="{1677CF59-FEA9-8747-B0BB-8C9D4FEC39DC}" srcId="{43E3F0F8-BEDC-CB48-9114-0CDFBB1002E5}" destId="{D0B9096F-929F-1847-A62E-A7851262BDB3}" srcOrd="0" destOrd="0" parTransId="{BB5CC3F5-F255-664A-B0B3-D44049D90907}" sibTransId="{8BBBCFB2-370C-B24A-B722-6BC6B6ED0C29}"/>
    <dgm:cxn modelId="{78D6DB60-6165-8547-8841-38BE3763121C}" srcId="{43E3F0F8-BEDC-CB48-9114-0CDFBB1002E5}" destId="{817D00FA-11B7-594D-AC29-326B5E0A636E}" srcOrd="1" destOrd="0" parTransId="{E8BEC394-B480-5343-9070-42278C0F0E1C}" sibTransId="{D653C956-1FFB-8A4A-82CC-BC6699685669}"/>
    <dgm:cxn modelId="{27AAB366-96B3-BB44-907B-3CF9B726DC25}" srcId="{6386FF2C-C7F5-354C-9E2F-C747BBC66F8A}" destId="{DAF0087B-753B-D542-A754-B7ED5418F29A}" srcOrd="1" destOrd="0" parTransId="{F359E3BC-4F5D-E24F-A536-D86C871815E4}" sibTransId="{202214FF-A79D-564C-A211-EAD557CD87A1}"/>
    <dgm:cxn modelId="{8A0EDE6F-3180-9B41-BCA2-00FA77A73113}" srcId="{D0B9096F-929F-1847-A62E-A7851262BDB3}" destId="{84A43E63-DC42-924F-A55C-C1A7FBCE70E7}" srcOrd="0" destOrd="0" parTransId="{D5FC7569-7D0F-9349-8829-5627EA2F91F1}" sibTransId="{8364B85E-9AD0-E84D-8AF0-D7B9EB909A35}"/>
    <dgm:cxn modelId="{BC1D5E73-ED1F-8A4A-8839-75D6D1102D07}" type="presOf" srcId="{F3571FDD-1D69-C643-89A2-B2787EDACAAC}" destId="{6FF8E767-F694-2F4F-A655-49DAF15A2536}" srcOrd="0" destOrd="0" presId="urn:microsoft.com/office/officeart/2005/8/layout/hierarchy3"/>
    <dgm:cxn modelId="{F7982E82-C50D-0945-ACC8-7B4F238FFB56}" srcId="{D0B9096F-929F-1847-A62E-A7851262BDB3}" destId="{01F3F1F9-F9DB-934F-870B-CAFB0BE9BF86}" srcOrd="1" destOrd="0" parTransId="{F6D67981-7553-5E45-99DE-C4DF31988C62}" sibTransId="{6642C345-9AC0-344E-BFF7-7CEBFF28B705}"/>
    <dgm:cxn modelId="{E000A98B-A633-7B4C-B6AD-714BB41B4FF6}" type="presOf" srcId="{01F3F1F9-F9DB-934F-870B-CAFB0BE9BF86}" destId="{A4979295-5BB9-BC4A-B72F-5FD7B9CB8BA5}" srcOrd="0" destOrd="0" presId="urn:microsoft.com/office/officeart/2005/8/layout/hierarchy3"/>
    <dgm:cxn modelId="{086BB59F-FA8A-BE46-B1EC-D78A531C1739}" type="presOf" srcId="{6386FF2C-C7F5-354C-9E2F-C747BBC66F8A}" destId="{AAAA15DD-83D2-FE40-BB88-2E5604A75D9E}" srcOrd="0" destOrd="0" presId="urn:microsoft.com/office/officeart/2005/8/layout/hierarchy3"/>
    <dgm:cxn modelId="{431600A9-51A9-404C-AD78-0EE75E9F328C}" type="presOf" srcId="{E5BAC8E0-858D-7C4E-9EC9-E0C02D57E5E3}" destId="{DCB2CCC3-84F7-4343-BE57-4D2B2701D4CE}" srcOrd="0" destOrd="0" presId="urn:microsoft.com/office/officeart/2005/8/layout/hierarchy3"/>
    <dgm:cxn modelId="{419D98AE-C717-0842-BF09-93DCAE053CE4}" srcId="{43E3F0F8-BEDC-CB48-9114-0CDFBB1002E5}" destId="{6386FF2C-C7F5-354C-9E2F-C747BBC66F8A}" srcOrd="2" destOrd="0" parTransId="{60011A94-5356-B145-84CA-24FA0CBC3DA0}" sibTransId="{4D87B8E9-B9F4-9B4E-ADA6-1A8E7BC59FAF}"/>
    <dgm:cxn modelId="{07666DAF-F51D-3D41-8AC6-31043939F1BF}" type="presOf" srcId="{F359E3BC-4F5D-E24F-A536-D86C871815E4}" destId="{BFA11726-9071-5F4C-BB52-EBD6E44BCAA0}" srcOrd="0" destOrd="0" presId="urn:microsoft.com/office/officeart/2005/8/layout/hierarchy3"/>
    <dgm:cxn modelId="{E667FEB8-1B92-4E4D-B299-2A9F30D6F5D9}" type="presOf" srcId="{6386FF2C-C7F5-354C-9E2F-C747BBC66F8A}" destId="{44EC5C04-64BA-EF49-ADD7-2B4E1D8A91D5}" srcOrd="1" destOrd="0" presId="urn:microsoft.com/office/officeart/2005/8/layout/hierarchy3"/>
    <dgm:cxn modelId="{E18F58BF-1E0F-C245-A6B4-021F54B98C6F}" type="presOf" srcId="{43E3F0F8-BEDC-CB48-9114-0CDFBB1002E5}" destId="{E566E264-03B6-7E4C-8F1C-BAEAE32F7D9F}" srcOrd="0" destOrd="0" presId="urn:microsoft.com/office/officeart/2005/8/layout/hierarchy3"/>
    <dgm:cxn modelId="{75957BCC-50B2-4C45-969A-5291E0C7BAC5}" type="presOf" srcId="{ED52FDB3-204D-0844-837F-525507BBD821}" destId="{E9E7ADD9-0D5D-9A4F-8BD9-757B8C529BDC}" srcOrd="0" destOrd="0" presId="urn:microsoft.com/office/officeart/2005/8/layout/hierarchy3"/>
    <dgm:cxn modelId="{8D279DD2-29D9-8242-86E6-A037F4723AFE}" type="presOf" srcId="{012DDC2F-45A7-AE4A-8A43-33CAC438E1FD}" destId="{E901716E-0754-7045-AF0D-33532CE0AA1C}" srcOrd="0" destOrd="0" presId="urn:microsoft.com/office/officeart/2005/8/layout/hierarchy3"/>
    <dgm:cxn modelId="{958CB9E0-A529-8946-A30C-4F58C09A702D}" type="presOf" srcId="{45CA1A6E-131B-D44D-BF4A-6B58541E1AD7}" destId="{CE99362D-EE93-6441-847F-7090E00838EB}" srcOrd="0" destOrd="0" presId="urn:microsoft.com/office/officeart/2005/8/layout/hierarchy3"/>
    <dgm:cxn modelId="{B25A9CE3-4AC2-4244-8ABB-DDCE7B4D87EA}" type="presOf" srcId="{1F2D331F-74F0-2946-A890-BA967382C420}" destId="{3A06CED1-A467-A245-8FD0-6834D2DBEE8B}" srcOrd="0" destOrd="0" presId="urn:microsoft.com/office/officeart/2005/8/layout/hierarchy3"/>
    <dgm:cxn modelId="{7BA1F8EA-0B15-614A-B974-4748962A01DE}" type="presOf" srcId="{D0B9096F-929F-1847-A62E-A7851262BDB3}" destId="{C41B7F49-C5C0-174C-B9BD-5979ED7ABBAD}" srcOrd="1" destOrd="0" presId="urn:microsoft.com/office/officeart/2005/8/layout/hierarchy3"/>
    <dgm:cxn modelId="{2C229DEB-FD3C-B04D-97BE-5E206A8C9237}" srcId="{43E3F0F8-BEDC-CB48-9114-0CDFBB1002E5}" destId="{E5BAC8E0-858D-7C4E-9EC9-E0C02D57E5E3}" srcOrd="3" destOrd="0" parTransId="{7CFEA9F2-7AFD-DC45-A599-DE480D1C10F4}" sibTransId="{3CCA11CB-5397-5D4E-9A12-C30DEDBD1A23}"/>
    <dgm:cxn modelId="{98DE2AF2-1258-5A44-BC36-40F6C906E780}" srcId="{E5BAC8E0-858D-7C4E-9EC9-E0C02D57E5E3}" destId="{646880E6-85FF-8541-8C5E-759F815DF742}" srcOrd="0" destOrd="0" parTransId="{F3571FDD-1D69-C643-89A2-B2787EDACAAC}" sibTransId="{083216E6-F49D-A54B-8D98-09AACA5A2F4D}"/>
    <dgm:cxn modelId="{011A7FFC-73A7-9C46-92C0-C01A750284E4}" type="presOf" srcId="{F6D67981-7553-5E45-99DE-C4DF31988C62}" destId="{6EF77452-64A1-9449-A897-65C1A65CE291}" srcOrd="0" destOrd="0" presId="urn:microsoft.com/office/officeart/2005/8/layout/hierarchy3"/>
    <dgm:cxn modelId="{09DDDBFF-A8D7-8B42-81F2-218B8504A0FB}" srcId="{817D00FA-11B7-594D-AC29-326B5E0A636E}" destId="{1F2D331F-74F0-2946-A890-BA967382C420}" srcOrd="0" destOrd="0" parTransId="{012DDC2F-45A7-AE4A-8A43-33CAC438E1FD}" sibTransId="{4C55382E-DA73-EF4F-BC66-88AFB3E3CBF6}"/>
    <dgm:cxn modelId="{2740917E-F4D9-5942-AACD-FE2A393538B7}" type="presParOf" srcId="{E566E264-03B6-7E4C-8F1C-BAEAE32F7D9F}" destId="{64DD212C-320A-A14C-8456-6CD500CE79EE}" srcOrd="0" destOrd="0" presId="urn:microsoft.com/office/officeart/2005/8/layout/hierarchy3"/>
    <dgm:cxn modelId="{C1B22F26-6395-6C44-B409-5AE944FD55B6}" type="presParOf" srcId="{64DD212C-320A-A14C-8456-6CD500CE79EE}" destId="{2CC50D84-2ED2-674A-988E-4FDCB56E845E}" srcOrd="0" destOrd="0" presId="urn:microsoft.com/office/officeart/2005/8/layout/hierarchy3"/>
    <dgm:cxn modelId="{3DCC46CA-5217-0747-9F57-E04D97DE781A}" type="presParOf" srcId="{2CC50D84-2ED2-674A-988E-4FDCB56E845E}" destId="{A6817A19-74CE-234A-9479-E1A0FA3E3947}" srcOrd="0" destOrd="0" presId="urn:microsoft.com/office/officeart/2005/8/layout/hierarchy3"/>
    <dgm:cxn modelId="{1D265366-F934-434D-B596-5119373E7523}" type="presParOf" srcId="{2CC50D84-2ED2-674A-988E-4FDCB56E845E}" destId="{C41B7F49-C5C0-174C-B9BD-5979ED7ABBAD}" srcOrd="1" destOrd="0" presId="urn:microsoft.com/office/officeart/2005/8/layout/hierarchy3"/>
    <dgm:cxn modelId="{3F9373A6-1712-D04D-8BD6-66A2E5851754}" type="presParOf" srcId="{64DD212C-320A-A14C-8456-6CD500CE79EE}" destId="{C150347D-D19D-C34C-9373-F951FE5B5632}" srcOrd="1" destOrd="0" presId="urn:microsoft.com/office/officeart/2005/8/layout/hierarchy3"/>
    <dgm:cxn modelId="{7055D6A5-70B7-E441-A3E7-480A50B8F7ED}" type="presParOf" srcId="{C150347D-D19D-C34C-9373-F951FE5B5632}" destId="{E2E1A10D-17DE-0744-BE9B-FB8F2A80B270}" srcOrd="0" destOrd="0" presId="urn:microsoft.com/office/officeart/2005/8/layout/hierarchy3"/>
    <dgm:cxn modelId="{8FA3717E-CB9F-7440-879D-8621152F20AB}" type="presParOf" srcId="{C150347D-D19D-C34C-9373-F951FE5B5632}" destId="{497F3130-27AB-BC48-AE16-F46C10B1D975}" srcOrd="1" destOrd="0" presId="urn:microsoft.com/office/officeart/2005/8/layout/hierarchy3"/>
    <dgm:cxn modelId="{DB2CA634-E8B0-D746-A5F5-763B029DA872}" type="presParOf" srcId="{C150347D-D19D-C34C-9373-F951FE5B5632}" destId="{6EF77452-64A1-9449-A897-65C1A65CE291}" srcOrd="2" destOrd="0" presId="urn:microsoft.com/office/officeart/2005/8/layout/hierarchy3"/>
    <dgm:cxn modelId="{D8FAF367-B15E-5944-8B76-021368B3B752}" type="presParOf" srcId="{C150347D-D19D-C34C-9373-F951FE5B5632}" destId="{A4979295-5BB9-BC4A-B72F-5FD7B9CB8BA5}" srcOrd="3" destOrd="0" presId="urn:microsoft.com/office/officeart/2005/8/layout/hierarchy3"/>
    <dgm:cxn modelId="{103C09E1-71D8-3744-93E6-EBB75628D0FB}" type="presParOf" srcId="{E566E264-03B6-7E4C-8F1C-BAEAE32F7D9F}" destId="{B4104827-1939-1147-BA27-40544EC5DCC2}" srcOrd="1" destOrd="0" presId="urn:microsoft.com/office/officeart/2005/8/layout/hierarchy3"/>
    <dgm:cxn modelId="{E0A54324-E41E-E342-8C2A-3D510869CDEA}" type="presParOf" srcId="{B4104827-1939-1147-BA27-40544EC5DCC2}" destId="{95756148-C739-7743-BC2A-4B3DEC712E06}" srcOrd="0" destOrd="0" presId="urn:microsoft.com/office/officeart/2005/8/layout/hierarchy3"/>
    <dgm:cxn modelId="{320EE2CC-F914-D84B-98F7-FE6624B716B9}" type="presParOf" srcId="{95756148-C739-7743-BC2A-4B3DEC712E06}" destId="{8F1DB379-2EF2-9949-B18E-526F1C23AEEF}" srcOrd="0" destOrd="0" presId="urn:microsoft.com/office/officeart/2005/8/layout/hierarchy3"/>
    <dgm:cxn modelId="{86E34645-8DA3-874F-9CEB-9A1218E228D1}" type="presParOf" srcId="{95756148-C739-7743-BC2A-4B3DEC712E06}" destId="{F7CE7849-37F8-0245-944F-72AB321974D7}" srcOrd="1" destOrd="0" presId="urn:microsoft.com/office/officeart/2005/8/layout/hierarchy3"/>
    <dgm:cxn modelId="{106FFFEE-3EC2-A446-8956-C489036DBDBE}" type="presParOf" srcId="{B4104827-1939-1147-BA27-40544EC5DCC2}" destId="{65F972EC-63D4-EF4E-8184-4AD26E239D6A}" srcOrd="1" destOrd="0" presId="urn:microsoft.com/office/officeart/2005/8/layout/hierarchy3"/>
    <dgm:cxn modelId="{707714D7-D885-C641-82FA-59DA412DCE88}" type="presParOf" srcId="{65F972EC-63D4-EF4E-8184-4AD26E239D6A}" destId="{E901716E-0754-7045-AF0D-33532CE0AA1C}" srcOrd="0" destOrd="0" presId="urn:microsoft.com/office/officeart/2005/8/layout/hierarchy3"/>
    <dgm:cxn modelId="{948B25BB-3D55-3A4E-B710-C4627F7151D8}" type="presParOf" srcId="{65F972EC-63D4-EF4E-8184-4AD26E239D6A}" destId="{3A06CED1-A467-A245-8FD0-6834D2DBEE8B}" srcOrd="1" destOrd="0" presId="urn:microsoft.com/office/officeart/2005/8/layout/hierarchy3"/>
    <dgm:cxn modelId="{53273F02-B3E9-ED4C-8A67-0C525D5DFEB9}" type="presParOf" srcId="{E566E264-03B6-7E4C-8F1C-BAEAE32F7D9F}" destId="{9E613B18-2929-AF4B-9141-96B67D5E83F4}" srcOrd="2" destOrd="0" presId="urn:microsoft.com/office/officeart/2005/8/layout/hierarchy3"/>
    <dgm:cxn modelId="{0B73798E-D090-1D45-98DC-5567B335A22E}" type="presParOf" srcId="{9E613B18-2929-AF4B-9141-96B67D5E83F4}" destId="{BD1F35ED-044F-D344-9F3E-37B44B872096}" srcOrd="0" destOrd="0" presId="urn:microsoft.com/office/officeart/2005/8/layout/hierarchy3"/>
    <dgm:cxn modelId="{20C12826-3E41-C746-A2D6-C1E98780E327}" type="presParOf" srcId="{BD1F35ED-044F-D344-9F3E-37B44B872096}" destId="{AAAA15DD-83D2-FE40-BB88-2E5604A75D9E}" srcOrd="0" destOrd="0" presId="urn:microsoft.com/office/officeart/2005/8/layout/hierarchy3"/>
    <dgm:cxn modelId="{1CD828E7-3092-F14C-BB95-F606D30BBDBB}" type="presParOf" srcId="{BD1F35ED-044F-D344-9F3E-37B44B872096}" destId="{44EC5C04-64BA-EF49-ADD7-2B4E1D8A91D5}" srcOrd="1" destOrd="0" presId="urn:microsoft.com/office/officeart/2005/8/layout/hierarchy3"/>
    <dgm:cxn modelId="{05C1596A-D005-0042-8500-BFC0F0FE5CA3}" type="presParOf" srcId="{9E613B18-2929-AF4B-9141-96B67D5E83F4}" destId="{0920719E-0B7D-CA4F-95B1-6556A70DF045}" srcOrd="1" destOrd="0" presId="urn:microsoft.com/office/officeart/2005/8/layout/hierarchy3"/>
    <dgm:cxn modelId="{85D4A64A-9948-2642-B360-A24FB7A33D49}" type="presParOf" srcId="{0920719E-0B7D-CA4F-95B1-6556A70DF045}" destId="{CE99362D-EE93-6441-847F-7090E00838EB}" srcOrd="0" destOrd="0" presId="urn:microsoft.com/office/officeart/2005/8/layout/hierarchy3"/>
    <dgm:cxn modelId="{D8B62A06-BAF8-3E4A-A6D3-A68F13A10212}" type="presParOf" srcId="{0920719E-0B7D-CA4F-95B1-6556A70DF045}" destId="{E9E7ADD9-0D5D-9A4F-8BD9-757B8C529BDC}" srcOrd="1" destOrd="0" presId="urn:microsoft.com/office/officeart/2005/8/layout/hierarchy3"/>
    <dgm:cxn modelId="{BAE1AA26-5C9D-4A48-9689-0EAD867504D2}" type="presParOf" srcId="{0920719E-0B7D-CA4F-95B1-6556A70DF045}" destId="{BFA11726-9071-5F4C-BB52-EBD6E44BCAA0}" srcOrd="2" destOrd="0" presId="urn:microsoft.com/office/officeart/2005/8/layout/hierarchy3"/>
    <dgm:cxn modelId="{4F7B4B3B-195F-1F4C-AA84-D4D0C2B18079}" type="presParOf" srcId="{0920719E-0B7D-CA4F-95B1-6556A70DF045}" destId="{4CE609A2-6987-054C-8A6B-7E3AA74503FF}" srcOrd="3" destOrd="0" presId="urn:microsoft.com/office/officeart/2005/8/layout/hierarchy3"/>
    <dgm:cxn modelId="{6E20F3AA-A0C3-C64B-A257-058C580009B4}" type="presParOf" srcId="{E566E264-03B6-7E4C-8F1C-BAEAE32F7D9F}" destId="{BB85D1AA-9952-5045-83E1-15880400A183}" srcOrd="3" destOrd="0" presId="urn:microsoft.com/office/officeart/2005/8/layout/hierarchy3"/>
    <dgm:cxn modelId="{B550242D-875E-9A4D-8B3F-9697321873FB}" type="presParOf" srcId="{BB85D1AA-9952-5045-83E1-15880400A183}" destId="{B73A84C6-12A1-B141-99EB-17C6DB517ED6}" srcOrd="0" destOrd="0" presId="urn:microsoft.com/office/officeart/2005/8/layout/hierarchy3"/>
    <dgm:cxn modelId="{EED1E140-CF45-1848-BDA6-4439B392BD44}" type="presParOf" srcId="{B73A84C6-12A1-B141-99EB-17C6DB517ED6}" destId="{DCB2CCC3-84F7-4343-BE57-4D2B2701D4CE}" srcOrd="0" destOrd="0" presId="urn:microsoft.com/office/officeart/2005/8/layout/hierarchy3"/>
    <dgm:cxn modelId="{F1096C2A-22E7-1C40-9539-AED79B06B766}" type="presParOf" srcId="{B73A84C6-12A1-B141-99EB-17C6DB517ED6}" destId="{07A9D5D8-13D9-4B4A-9164-608F5E0BE4E0}" srcOrd="1" destOrd="0" presId="urn:microsoft.com/office/officeart/2005/8/layout/hierarchy3"/>
    <dgm:cxn modelId="{8098DAF7-5F92-BB48-902E-BBD7DD5EDF61}" type="presParOf" srcId="{BB85D1AA-9952-5045-83E1-15880400A183}" destId="{675A034B-AC5C-044D-B825-00D97F2CBE07}" srcOrd="1" destOrd="0" presId="urn:microsoft.com/office/officeart/2005/8/layout/hierarchy3"/>
    <dgm:cxn modelId="{B633F8EE-236D-D748-856E-5E2A03004766}" type="presParOf" srcId="{675A034B-AC5C-044D-B825-00D97F2CBE07}" destId="{6FF8E767-F694-2F4F-A655-49DAF15A2536}" srcOrd="0" destOrd="0" presId="urn:microsoft.com/office/officeart/2005/8/layout/hierarchy3"/>
    <dgm:cxn modelId="{50BC5733-87BC-DE47-A62C-52D91B4FE8A2}" type="presParOf" srcId="{675A034B-AC5C-044D-B825-00D97F2CBE07}" destId="{8532D29C-89B6-AF40-AB73-51EDC8D85D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3F0F8-BEDC-CB48-9114-0CDFBB1002E5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B9096F-929F-1847-A62E-A7851262BDB3}">
      <dgm:prSet phldrT="[Text]"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Dissertation Proposal</a:t>
          </a:r>
        </a:p>
      </dgm:t>
    </dgm:pt>
    <dgm:pt modelId="{BB5CC3F5-F255-664A-B0B3-D44049D90907}" type="parTrans" cxnId="{1677CF59-FEA9-8747-B0BB-8C9D4FEC39DC}">
      <dgm:prSet/>
      <dgm:spPr/>
      <dgm:t>
        <a:bodyPr/>
        <a:lstStyle/>
        <a:p>
          <a:endParaRPr lang="en-US"/>
        </a:p>
      </dgm:t>
    </dgm:pt>
    <dgm:pt modelId="{8BBBCFB2-370C-B24A-B722-6BC6B6ED0C29}" type="sibTrans" cxnId="{1677CF59-FEA9-8747-B0BB-8C9D4FEC39DC}">
      <dgm:prSet/>
      <dgm:spPr/>
      <dgm:t>
        <a:bodyPr/>
        <a:lstStyle/>
        <a:p>
          <a:endParaRPr lang="en-US"/>
        </a:p>
      </dgm:t>
    </dgm:pt>
    <dgm:pt modelId="{817D00FA-11B7-594D-AC29-326B5E0A636E}">
      <dgm:prSet phldrT="[Text]"/>
      <dgm:spPr>
        <a:solidFill>
          <a:schemeClr val="accent1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Dissertation Proposal Accepted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8BEC394-B480-5343-9070-42278C0F0E1C}" type="parTrans" cxnId="{78D6DB60-6165-8547-8841-38BE3763121C}">
      <dgm:prSet/>
      <dgm:spPr/>
      <dgm:t>
        <a:bodyPr/>
        <a:lstStyle/>
        <a:p>
          <a:endParaRPr lang="en-US"/>
        </a:p>
      </dgm:t>
    </dgm:pt>
    <dgm:pt modelId="{D653C956-1FFB-8A4A-82CC-BC6699685669}" type="sibTrans" cxnId="{78D6DB60-6165-8547-8841-38BE3763121C}">
      <dgm:prSet/>
      <dgm:spPr/>
      <dgm:t>
        <a:bodyPr/>
        <a:lstStyle/>
        <a:p>
          <a:endParaRPr lang="en-US"/>
        </a:p>
      </dgm:t>
    </dgm:pt>
    <dgm:pt modelId="{1F2D331F-74F0-2946-A890-BA967382C420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3 committee members signature required</a:t>
          </a:r>
        </a:p>
      </dgm:t>
    </dgm:pt>
    <dgm:pt modelId="{012DDC2F-45A7-AE4A-8A43-33CAC438E1FD}" type="parTrans" cxnId="{09DDDBFF-A8D7-8B42-81F2-218B8504A0F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C55382E-DA73-EF4F-BC66-88AFB3E3CBF6}" type="sibTrans" cxnId="{09DDDBFF-A8D7-8B42-81F2-218B8504A0FB}">
      <dgm:prSet/>
      <dgm:spPr/>
      <dgm:t>
        <a:bodyPr/>
        <a:lstStyle/>
        <a:p>
          <a:endParaRPr lang="en-US"/>
        </a:p>
      </dgm:t>
    </dgm:pt>
    <dgm:pt modelId="{6386FF2C-C7F5-354C-9E2F-C747BBC66F8A}">
      <dgm:prSet phldrT="[Text]"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Submit Nomination Form &amp; Approved IRB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0011A94-5356-B145-84CA-24FA0CBC3DA0}" type="parTrans" cxnId="{419D98AE-C717-0842-BF09-93DCAE053CE4}">
      <dgm:prSet/>
      <dgm:spPr/>
      <dgm:t>
        <a:bodyPr/>
        <a:lstStyle/>
        <a:p>
          <a:endParaRPr lang="en-US"/>
        </a:p>
      </dgm:t>
    </dgm:pt>
    <dgm:pt modelId="{4D87B8E9-B9F4-9B4E-ADA6-1A8E7BC59FAF}" type="sibTrans" cxnId="{419D98AE-C717-0842-BF09-93DCAE053CE4}">
      <dgm:prSet/>
      <dgm:spPr/>
      <dgm:t>
        <a:bodyPr/>
        <a:lstStyle/>
        <a:p>
          <a:endParaRPr lang="en-US"/>
        </a:p>
      </dgm:t>
    </dgm:pt>
    <dgm:pt modelId="{ED52FDB3-204D-0844-837F-525507BBD821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6 weeks prior to the official Dissertation Defense</a:t>
          </a:r>
        </a:p>
      </dgm:t>
    </dgm:pt>
    <dgm:pt modelId="{45CA1A6E-131B-D44D-BF4A-6B58541E1AD7}" type="parTrans" cxnId="{22D4BA25-B04C-E94E-BE3C-04DE5F7B559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37DE54B-C8FD-D44C-89E4-B4CD723CC810}" type="sibTrans" cxnId="{22D4BA25-B04C-E94E-BE3C-04DE5F7B559B}">
      <dgm:prSet/>
      <dgm:spPr/>
      <dgm:t>
        <a:bodyPr/>
        <a:lstStyle/>
        <a:p>
          <a:endParaRPr lang="en-US"/>
        </a:p>
      </dgm:t>
    </dgm:pt>
    <dgm:pt modelId="{E5BAC8E0-858D-7C4E-9EC9-E0C02D57E5E3}">
      <dgm:prSet/>
      <dgm:spPr>
        <a:solidFill>
          <a:schemeClr val="accent1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US" dirty="0"/>
            <a:t>Apply to Graduate</a:t>
          </a:r>
        </a:p>
      </dgm:t>
    </dgm:pt>
    <dgm:pt modelId="{7CFEA9F2-7AFD-DC45-A599-DE480D1C10F4}" type="parTrans" cxnId="{2C229DEB-FD3C-B04D-97BE-5E206A8C9237}">
      <dgm:prSet/>
      <dgm:spPr/>
      <dgm:t>
        <a:bodyPr/>
        <a:lstStyle/>
        <a:p>
          <a:endParaRPr lang="en-US"/>
        </a:p>
      </dgm:t>
    </dgm:pt>
    <dgm:pt modelId="{3CCA11CB-5397-5D4E-9A12-C30DEDBD1A23}" type="sibTrans" cxnId="{2C229DEB-FD3C-B04D-97BE-5E206A8C9237}">
      <dgm:prSet/>
      <dgm:spPr/>
      <dgm:t>
        <a:bodyPr/>
        <a:lstStyle/>
        <a:p>
          <a:endParaRPr lang="en-US"/>
        </a:p>
      </dgm:t>
    </dgm:pt>
    <dgm:pt modelId="{84A43E63-DC42-924F-A55C-C1A7FBCE70E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Confirm meeting time, date, room</a:t>
          </a:r>
        </a:p>
      </dgm:t>
    </dgm:pt>
    <dgm:pt modelId="{D5FC7569-7D0F-9349-8829-5627EA2F91F1}" type="parTrans" cxnId="{8A0EDE6F-3180-9B41-BCA2-00FA77A7311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364B85E-9AD0-E84D-8AF0-D7B9EB909A35}" type="sibTrans" cxnId="{8A0EDE6F-3180-9B41-BCA2-00FA77A73113}">
      <dgm:prSet/>
      <dgm:spPr/>
      <dgm:t>
        <a:bodyPr/>
        <a:lstStyle/>
        <a:p>
          <a:endParaRPr lang="en-US"/>
        </a:p>
      </dgm:t>
    </dgm:pt>
    <dgm:pt modelId="{646880E6-85FF-8541-8C5E-759F815DF74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Online application found on Testudo</a:t>
          </a:r>
        </a:p>
      </dgm:t>
    </dgm:pt>
    <dgm:pt modelId="{F3571FDD-1D69-C643-89A2-B2787EDACAAC}" type="parTrans" cxnId="{98DE2AF2-1258-5A44-BC36-40F6C906E78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083216E6-F49D-A54B-8D98-09AACA5A2F4D}" type="sibTrans" cxnId="{98DE2AF2-1258-5A44-BC36-40F6C906E780}">
      <dgm:prSet/>
      <dgm:spPr/>
      <dgm:t>
        <a:bodyPr/>
        <a:lstStyle/>
        <a:p>
          <a:endParaRPr lang="en-US"/>
        </a:p>
      </dgm:t>
    </dgm:pt>
    <dgm:pt modelId="{2F532614-CDAC-5C44-861C-75EEE13414A1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Attach IRB application</a:t>
          </a:r>
        </a:p>
      </dgm:t>
    </dgm:pt>
    <dgm:pt modelId="{58AFD2B8-FFCD-144C-A90E-7A4F47F795C3}" type="parTrans" cxnId="{E901FF43-B01B-A943-A15A-590384BA054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65ADAC63-9535-8140-841A-E984C76D1A2B}" type="sibTrans" cxnId="{E901FF43-B01B-A943-A15A-590384BA054B}">
      <dgm:prSet/>
      <dgm:spPr/>
      <dgm:t>
        <a:bodyPr/>
        <a:lstStyle/>
        <a:p>
          <a:endParaRPr lang="en-US"/>
        </a:p>
      </dgm:t>
    </dgm:pt>
    <dgm:pt modelId="{2949CEE2-860D-D944-9407-DD6A36BDA91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Carol will notify student once Nomination form approved</a:t>
          </a:r>
        </a:p>
      </dgm:t>
    </dgm:pt>
    <dgm:pt modelId="{9D969097-CCB2-974C-84DA-3DBA388058BA}" type="parTrans" cxnId="{6A49FC53-E884-F946-BFB3-3AB5F19A5CE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6CEB98FE-E202-DB48-BB9E-8CDFFFD6FE97}" type="sibTrans" cxnId="{6A49FC53-E884-F946-BFB3-3AB5F19A5CE7}">
      <dgm:prSet/>
      <dgm:spPr/>
      <dgm:t>
        <a:bodyPr/>
        <a:lstStyle/>
        <a:p>
          <a:endParaRPr lang="en-US"/>
        </a:p>
      </dgm:t>
    </dgm:pt>
    <dgm:pt modelId="{E566E264-03B6-7E4C-8F1C-BAEAE32F7D9F}" type="pres">
      <dgm:prSet presAssocID="{43E3F0F8-BEDC-CB48-9114-0CDFBB1002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DD212C-320A-A14C-8456-6CD500CE79EE}" type="pres">
      <dgm:prSet presAssocID="{D0B9096F-929F-1847-A62E-A7851262BDB3}" presName="root" presStyleCnt="0"/>
      <dgm:spPr/>
    </dgm:pt>
    <dgm:pt modelId="{2CC50D84-2ED2-674A-988E-4FDCB56E845E}" type="pres">
      <dgm:prSet presAssocID="{D0B9096F-929F-1847-A62E-A7851262BDB3}" presName="rootComposite" presStyleCnt="0"/>
      <dgm:spPr/>
    </dgm:pt>
    <dgm:pt modelId="{A6817A19-74CE-234A-9479-E1A0FA3E3947}" type="pres">
      <dgm:prSet presAssocID="{D0B9096F-929F-1847-A62E-A7851262BDB3}" presName="rootText" presStyleLbl="node1" presStyleIdx="0" presStyleCnt="4"/>
      <dgm:spPr/>
    </dgm:pt>
    <dgm:pt modelId="{C41B7F49-C5C0-174C-B9BD-5979ED7ABBAD}" type="pres">
      <dgm:prSet presAssocID="{D0B9096F-929F-1847-A62E-A7851262BDB3}" presName="rootConnector" presStyleLbl="node1" presStyleIdx="0" presStyleCnt="4"/>
      <dgm:spPr/>
    </dgm:pt>
    <dgm:pt modelId="{C150347D-D19D-C34C-9373-F951FE5B5632}" type="pres">
      <dgm:prSet presAssocID="{D0B9096F-929F-1847-A62E-A7851262BDB3}" presName="childShape" presStyleCnt="0"/>
      <dgm:spPr/>
    </dgm:pt>
    <dgm:pt modelId="{E2E1A10D-17DE-0744-BE9B-FB8F2A80B270}" type="pres">
      <dgm:prSet presAssocID="{D5FC7569-7D0F-9349-8829-5627EA2F91F1}" presName="Name13" presStyleLbl="parChTrans1D2" presStyleIdx="0" presStyleCnt="6"/>
      <dgm:spPr/>
    </dgm:pt>
    <dgm:pt modelId="{497F3130-27AB-BC48-AE16-F46C10B1D975}" type="pres">
      <dgm:prSet presAssocID="{84A43E63-DC42-924F-A55C-C1A7FBCE70E7}" presName="childText" presStyleLbl="bgAcc1" presStyleIdx="0" presStyleCnt="6">
        <dgm:presLayoutVars>
          <dgm:bulletEnabled val="1"/>
        </dgm:presLayoutVars>
      </dgm:prSet>
      <dgm:spPr/>
    </dgm:pt>
    <dgm:pt modelId="{B4104827-1939-1147-BA27-40544EC5DCC2}" type="pres">
      <dgm:prSet presAssocID="{817D00FA-11B7-594D-AC29-326B5E0A636E}" presName="root" presStyleCnt="0"/>
      <dgm:spPr/>
    </dgm:pt>
    <dgm:pt modelId="{95756148-C739-7743-BC2A-4B3DEC712E06}" type="pres">
      <dgm:prSet presAssocID="{817D00FA-11B7-594D-AC29-326B5E0A636E}" presName="rootComposite" presStyleCnt="0"/>
      <dgm:spPr/>
    </dgm:pt>
    <dgm:pt modelId="{8F1DB379-2EF2-9949-B18E-526F1C23AEEF}" type="pres">
      <dgm:prSet presAssocID="{817D00FA-11B7-594D-AC29-326B5E0A636E}" presName="rootText" presStyleLbl="node1" presStyleIdx="1" presStyleCnt="4"/>
      <dgm:spPr/>
    </dgm:pt>
    <dgm:pt modelId="{F7CE7849-37F8-0245-944F-72AB321974D7}" type="pres">
      <dgm:prSet presAssocID="{817D00FA-11B7-594D-AC29-326B5E0A636E}" presName="rootConnector" presStyleLbl="node1" presStyleIdx="1" presStyleCnt="4"/>
      <dgm:spPr/>
    </dgm:pt>
    <dgm:pt modelId="{65F972EC-63D4-EF4E-8184-4AD26E239D6A}" type="pres">
      <dgm:prSet presAssocID="{817D00FA-11B7-594D-AC29-326B5E0A636E}" presName="childShape" presStyleCnt="0"/>
      <dgm:spPr/>
    </dgm:pt>
    <dgm:pt modelId="{E901716E-0754-7045-AF0D-33532CE0AA1C}" type="pres">
      <dgm:prSet presAssocID="{012DDC2F-45A7-AE4A-8A43-33CAC438E1FD}" presName="Name13" presStyleLbl="parChTrans1D2" presStyleIdx="1" presStyleCnt="6"/>
      <dgm:spPr/>
    </dgm:pt>
    <dgm:pt modelId="{3A06CED1-A467-A245-8FD0-6834D2DBEE8B}" type="pres">
      <dgm:prSet presAssocID="{1F2D331F-74F0-2946-A890-BA967382C420}" presName="childText" presStyleLbl="bgAcc1" presStyleIdx="1" presStyleCnt="6">
        <dgm:presLayoutVars>
          <dgm:bulletEnabled val="1"/>
        </dgm:presLayoutVars>
      </dgm:prSet>
      <dgm:spPr/>
    </dgm:pt>
    <dgm:pt modelId="{71293C96-64D6-564F-8FF8-1CA226C1605C}" type="pres">
      <dgm:prSet presAssocID="{58AFD2B8-FFCD-144C-A90E-7A4F47F795C3}" presName="Name13" presStyleLbl="parChTrans1D2" presStyleIdx="2" presStyleCnt="6"/>
      <dgm:spPr/>
    </dgm:pt>
    <dgm:pt modelId="{14486C9E-609C-D84A-B125-69767B3F728E}" type="pres">
      <dgm:prSet presAssocID="{2F532614-CDAC-5C44-861C-75EEE13414A1}" presName="childText" presStyleLbl="bgAcc1" presStyleIdx="2" presStyleCnt="6">
        <dgm:presLayoutVars>
          <dgm:bulletEnabled val="1"/>
        </dgm:presLayoutVars>
      </dgm:prSet>
      <dgm:spPr/>
    </dgm:pt>
    <dgm:pt modelId="{9E613B18-2929-AF4B-9141-96B67D5E83F4}" type="pres">
      <dgm:prSet presAssocID="{6386FF2C-C7F5-354C-9E2F-C747BBC66F8A}" presName="root" presStyleCnt="0"/>
      <dgm:spPr/>
    </dgm:pt>
    <dgm:pt modelId="{BD1F35ED-044F-D344-9F3E-37B44B872096}" type="pres">
      <dgm:prSet presAssocID="{6386FF2C-C7F5-354C-9E2F-C747BBC66F8A}" presName="rootComposite" presStyleCnt="0"/>
      <dgm:spPr/>
    </dgm:pt>
    <dgm:pt modelId="{AAAA15DD-83D2-FE40-BB88-2E5604A75D9E}" type="pres">
      <dgm:prSet presAssocID="{6386FF2C-C7F5-354C-9E2F-C747BBC66F8A}" presName="rootText" presStyleLbl="node1" presStyleIdx="2" presStyleCnt="4" custLinFactX="10199" custLinFactNeighborX="100000" custLinFactNeighborY="755"/>
      <dgm:spPr/>
    </dgm:pt>
    <dgm:pt modelId="{44EC5C04-64BA-EF49-ADD7-2B4E1D8A91D5}" type="pres">
      <dgm:prSet presAssocID="{6386FF2C-C7F5-354C-9E2F-C747BBC66F8A}" presName="rootConnector" presStyleLbl="node1" presStyleIdx="2" presStyleCnt="4"/>
      <dgm:spPr/>
    </dgm:pt>
    <dgm:pt modelId="{0920719E-0B7D-CA4F-95B1-6556A70DF045}" type="pres">
      <dgm:prSet presAssocID="{6386FF2C-C7F5-354C-9E2F-C747BBC66F8A}" presName="childShape" presStyleCnt="0"/>
      <dgm:spPr/>
    </dgm:pt>
    <dgm:pt modelId="{CE99362D-EE93-6441-847F-7090E00838EB}" type="pres">
      <dgm:prSet presAssocID="{45CA1A6E-131B-D44D-BF4A-6B58541E1AD7}" presName="Name13" presStyleLbl="parChTrans1D2" presStyleIdx="3" presStyleCnt="6"/>
      <dgm:spPr/>
    </dgm:pt>
    <dgm:pt modelId="{E9E7ADD9-0D5D-9A4F-8BD9-757B8C529BDC}" type="pres">
      <dgm:prSet presAssocID="{ED52FDB3-204D-0844-837F-525507BBD821}" presName="childText" presStyleLbl="bgAcc1" presStyleIdx="3" presStyleCnt="6" custLinFactX="33803" custLinFactNeighborX="100000" custLinFactNeighborY="-564">
        <dgm:presLayoutVars>
          <dgm:bulletEnabled val="1"/>
        </dgm:presLayoutVars>
      </dgm:prSet>
      <dgm:spPr/>
    </dgm:pt>
    <dgm:pt modelId="{BB85D1AA-9952-5045-83E1-15880400A183}" type="pres">
      <dgm:prSet presAssocID="{E5BAC8E0-858D-7C4E-9EC9-E0C02D57E5E3}" presName="root" presStyleCnt="0"/>
      <dgm:spPr/>
    </dgm:pt>
    <dgm:pt modelId="{B73A84C6-12A1-B141-99EB-17C6DB517ED6}" type="pres">
      <dgm:prSet presAssocID="{E5BAC8E0-858D-7C4E-9EC9-E0C02D57E5E3}" presName="rootComposite" presStyleCnt="0"/>
      <dgm:spPr/>
    </dgm:pt>
    <dgm:pt modelId="{DCB2CCC3-84F7-4343-BE57-4D2B2701D4CE}" type="pres">
      <dgm:prSet presAssocID="{E5BAC8E0-858D-7C4E-9EC9-E0C02D57E5E3}" presName="rootText" presStyleLbl="node1" presStyleIdx="3" presStyleCnt="4" custLinFactX="-34236" custLinFactNeighborX="-100000" custLinFactNeighborY="4360"/>
      <dgm:spPr/>
    </dgm:pt>
    <dgm:pt modelId="{07A9D5D8-13D9-4B4A-9164-608F5E0BE4E0}" type="pres">
      <dgm:prSet presAssocID="{E5BAC8E0-858D-7C4E-9EC9-E0C02D57E5E3}" presName="rootConnector" presStyleLbl="node1" presStyleIdx="3" presStyleCnt="4"/>
      <dgm:spPr/>
    </dgm:pt>
    <dgm:pt modelId="{675A034B-AC5C-044D-B825-00D97F2CBE07}" type="pres">
      <dgm:prSet presAssocID="{E5BAC8E0-858D-7C4E-9EC9-E0C02D57E5E3}" presName="childShape" presStyleCnt="0"/>
      <dgm:spPr/>
    </dgm:pt>
    <dgm:pt modelId="{6FF8E767-F694-2F4F-A655-49DAF15A2536}" type="pres">
      <dgm:prSet presAssocID="{F3571FDD-1D69-C643-89A2-B2787EDACAAC}" presName="Name13" presStyleLbl="parChTrans1D2" presStyleIdx="4" presStyleCnt="6"/>
      <dgm:spPr/>
    </dgm:pt>
    <dgm:pt modelId="{8532D29C-89B6-AF40-AB73-51EDC8D85D5D}" type="pres">
      <dgm:prSet presAssocID="{646880E6-85FF-8541-8C5E-759F815DF742}" presName="childText" presStyleLbl="bgAcc1" presStyleIdx="4" presStyleCnt="6" custLinFactX="-70900" custLinFactNeighborX="-100000" custLinFactNeighborY="-982">
        <dgm:presLayoutVars>
          <dgm:bulletEnabled val="1"/>
        </dgm:presLayoutVars>
      </dgm:prSet>
      <dgm:spPr/>
    </dgm:pt>
    <dgm:pt modelId="{03C7A76D-1C9A-E348-8EDD-F3ACA34FD254}" type="pres">
      <dgm:prSet presAssocID="{9D969097-CCB2-974C-84DA-3DBA388058BA}" presName="Name13" presStyleLbl="parChTrans1D2" presStyleIdx="5" presStyleCnt="6"/>
      <dgm:spPr/>
    </dgm:pt>
    <dgm:pt modelId="{0305D2EE-F1A3-AA4E-8D40-910728730E53}" type="pres">
      <dgm:prSet presAssocID="{2949CEE2-860D-D944-9407-DD6A36BDA910}" presName="childText" presStyleLbl="bgAcc1" presStyleIdx="5" presStyleCnt="6" custLinFactX="-64311" custLinFactNeighborX="-100000" custLinFactNeighborY="-2602">
        <dgm:presLayoutVars>
          <dgm:bulletEnabled val="1"/>
        </dgm:presLayoutVars>
      </dgm:prSet>
      <dgm:spPr/>
    </dgm:pt>
  </dgm:ptLst>
  <dgm:cxnLst>
    <dgm:cxn modelId="{59050808-96ED-BF4F-8835-86110FC17F8A}" type="presOf" srcId="{E5BAC8E0-858D-7C4E-9EC9-E0C02D57E5E3}" destId="{07A9D5D8-13D9-4B4A-9164-608F5E0BE4E0}" srcOrd="1" destOrd="0" presId="urn:microsoft.com/office/officeart/2005/8/layout/hierarchy3"/>
    <dgm:cxn modelId="{9D63210C-6082-C947-83E8-DEA08305ED96}" type="presOf" srcId="{D5FC7569-7D0F-9349-8829-5627EA2F91F1}" destId="{E2E1A10D-17DE-0744-BE9B-FB8F2A80B270}" srcOrd="0" destOrd="0" presId="urn:microsoft.com/office/officeart/2005/8/layout/hierarchy3"/>
    <dgm:cxn modelId="{34582615-95B9-4C42-80C5-55286C3A63F0}" type="presOf" srcId="{D0B9096F-929F-1847-A62E-A7851262BDB3}" destId="{A6817A19-74CE-234A-9479-E1A0FA3E3947}" srcOrd="0" destOrd="0" presId="urn:microsoft.com/office/officeart/2005/8/layout/hierarchy3"/>
    <dgm:cxn modelId="{390C8A21-8E7D-3446-A7B9-AC98E4D79EEA}" type="presOf" srcId="{817D00FA-11B7-594D-AC29-326B5E0A636E}" destId="{F7CE7849-37F8-0245-944F-72AB321974D7}" srcOrd="1" destOrd="0" presId="urn:microsoft.com/office/officeart/2005/8/layout/hierarchy3"/>
    <dgm:cxn modelId="{22D4BA25-B04C-E94E-BE3C-04DE5F7B559B}" srcId="{6386FF2C-C7F5-354C-9E2F-C747BBC66F8A}" destId="{ED52FDB3-204D-0844-837F-525507BBD821}" srcOrd="0" destOrd="0" parTransId="{45CA1A6E-131B-D44D-BF4A-6B58541E1AD7}" sibTransId="{737DE54B-C8FD-D44C-89E4-B4CD723CC810}"/>
    <dgm:cxn modelId="{941CCF28-1316-EE4E-BC67-A41CB30273B7}" type="presOf" srcId="{84A43E63-DC42-924F-A55C-C1A7FBCE70E7}" destId="{497F3130-27AB-BC48-AE16-F46C10B1D975}" srcOrd="0" destOrd="0" presId="urn:microsoft.com/office/officeart/2005/8/layout/hierarchy3"/>
    <dgm:cxn modelId="{8D0ADE32-F844-6740-A4C6-41E4DCA794BD}" type="presOf" srcId="{817D00FA-11B7-594D-AC29-326B5E0A636E}" destId="{8F1DB379-2EF2-9949-B18E-526F1C23AEEF}" srcOrd="0" destOrd="0" presId="urn:microsoft.com/office/officeart/2005/8/layout/hierarchy3"/>
    <dgm:cxn modelId="{F181B239-47FC-4545-8497-9F9F494DB4F1}" type="presOf" srcId="{646880E6-85FF-8541-8C5E-759F815DF742}" destId="{8532D29C-89B6-AF40-AB73-51EDC8D85D5D}" srcOrd="0" destOrd="0" presId="urn:microsoft.com/office/officeart/2005/8/layout/hierarchy3"/>
    <dgm:cxn modelId="{E901FF43-B01B-A943-A15A-590384BA054B}" srcId="{817D00FA-11B7-594D-AC29-326B5E0A636E}" destId="{2F532614-CDAC-5C44-861C-75EEE13414A1}" srcOrd="1" destOrd="0" parTransId="{58AFD2B8-FFCD-144C-A90E-7A4F47F795C3}" sibTransId="{65ADAC63-9535-8140-841A-E984C76D1A2B}"/>
    <dgm:cxn modelId="{57B43D49-EEFC-8441-B610-DB5A0B548B88}" type="presOf" srcId="{9D969097-CCB2-974C-84DA-3DBA388058BA}" destId="{03C7A76D-1C9A-E348-8EDD-F3ACA34FD254}" srcOrd="0" destOrd="0" presId="urn:microsoft.com/office/officeart/2005/8/layout/hierarchy3"/>
    <dgm:cxn modelId="{6A49FC53-E884-F946-BFB3-3AB5F19A5CE7}" srcId="{E5BAC8E0-858D-7C4E-9EC9-E0C02D57E5E3}" destId="{2949CEE2-860D-D944-9407-DD6A36BDA910}" srcOrd="1" destOrd="0" parTransId="{9D969097-CCB2-974C-84DA-3DBA388058BA}" sibTransId="{6CEB98FE-E202-DB48-BB9E-8CDFFFD6FE97}"/>
    <dgm:cxn modelId="{1677CF59-FEA9-8747-B0BB-8C9D4FEC39DC}" srcId="{43E3F0F8-BEDC-CB48-9114-0CDFBB1002E5}" destId="{D0B9096F-929F-1847-A62E-A7851262BDB3}" srcOrd="0" destOrd="0" parTransId="{BB5CC3F5-F255-664A-B0B3-D44049D90907}" sibTransId="{8BBBCFB2-370C-B24A-B722-6BC6B6ED0C29}"/>
    <dgm:cxn modelId="{78D6DB60-6165-8547-8841-38BE3763121C}" srcId="{43E3F0F8-BEDC-CB48-9114-0CDFBB1002E5}" destId="{817D00FA-11B7-594D-AC29-326B5E0A636E}" srcOrd="1" destOrd="0" parTransId="{E8BEC394-B480-5343-9070-42278C0F0E1C}" sibTransId="{D653C956-1FFB-8A4A-82CC-BC6699685669}"/>
    <dgm:cxn modelId="{8A0EDE6F-3180-9B41-BCA2-00FA77A73113}" srcId="{D0B9096F-929F-1847-A62E-A7851262BDB3}" destId="{84A43E63-DC42-924F-A55C-C1A7FBCE70E7}" srcOrd="0" destOrd="0" parTransId="{D5FC7569-7D0F-9349-8829-5627EA2F91F1}" sibTransId="{8364B85E-9AD0-E84D-8AF0-D7B9EB909A35}"/>
    <dgm:cxn modelId="{BC1D5E73-ED1F-8A4A-8839-75D6D1102D07}" type="presOf" srcId="{F3571FDD-1D69-C643-89A2-B2787EDACAAC}" destId="{6FF8E767-F694-2F4F-A655-49DAF15A2536}" srcOrd="0" destOrd="0" presId="urn:microsoft.com/office/officeart/2005/8/layout/hierarchy3"/>
    <dgm:cxn modelId="{084ADC7B-4877-514E-87F9-D99F1E87C752}" type="presOf" srcId="{2949CEE2-860D-D944-9407-DD6A36BDA910}" destId="{0305D2EE-F1A3-AA4E-8D40-910728730E53}" srcOrd="0" destOrd="0" presId="urn:microsoft.com/office/officeart/2005/8/layout/hierarchy3"/>
    <dgm:cxn modelId="{086BB59F-FA8A-BE46-B1EC-D78A531C1739}" type="presOf" srcId="{6386FF2C-C7F5-354C-9E2F-C747BBC66F8A}" destId="{AAAA15DD-83D2-FE40-BB88-2E5604A75D9E}" srcOrd="0" destOrd="0" presId="urn:microsoft.com/office/officeart/2005/8/layout/hierarchy3"/>
    <dgm:cxn modelId="{431600A9-51A9-404C-AD78-0EE75E9F328C}" type="presOf" srcId="{E5BAC8E0-858D-7C4E-9EC9-E0C02D57E5E3}" destId="{DCB2CCC3-84F7-4343-BE57-4D2B2701D4CE}" srcOrd="0" destOrd="0" presId="urn:microsoft.com/office/officeart/2005/8/layout/hierarchy3"/>
    <dgm:cxn modelId="{419D98AE-C717-0842-BF09-93DCAE053CE4}" srcId="{43E3F0F8-BEDC-CB48-9114-0CDFBB1002E5}" destId="{6386FF2C-C7F5-354C-9E2F-C747BBC66F8A}" srcOrd="2" destOrd="0" parTransId="{60011A94-5356-B145-84CA-24FA0CBC3DA0}" sibTransId="{4D87B8E9-B9F4-9B4E-ADA6-1A8E7BC59FAF}"/>
    <dgm:cxn modelId="{E667FEB8-1B92-4E4D-B299-2A9F30D6F5D9}" type="presOf" srcId="{6386FF2C-C7F5-354C-9E2F-C747BBC66F8A}" destId="{44EC5C04-64BA-EF49-ADD7-2B4E1D8A91D5}" srcOrd="1" destOrd="0" presId="urn:microsoft.com/office/officeart/2005/8/layout/hierarchy3"/>
    <dgm:cxn modelId="{E18F58BF-1E0F-C245-A6B4-021F54B98C6F}" type="presOf" srcId="{43E3F0F8-BEDC-CB48-9114-0CDFBB1002E5}" destId="{E566E264-03B6-7E4C-8F1C-BAEAE32F7D9F}" srcOrd="0" destOrd="0" presId="urn:microsoft.com/office/officeart/2005/8/layout/hierarchy3"/>
    <dgm:cxn modelId="{2A3306CA-7AFD-AF40-915E-92CC4D4D74E4}" type="presOf" srcId="{58AFD2B8-FFCD-144C-A90E-7A4F47F795C3}" destId="{71293C96-64D6-564F-8FF8-1CA226C1605C}" srcOrd="0" destOrd="0" presId="urn:microsoft.com/office/officeart/2005/8/layout/hierarchy3"/>
    <dgm:cxn modelId="{75957BCC-50B2-4C45-969A-5291E0C7BAC5}" type="presOf" srcId="{ED52FDB3-204D-0844-837F-525507BBD821}" destId="{E9E7ADD9-0D5D-9A4F-8BD9-757B8C529BDC}" srcOrd="0" destOrd="0" presId="urn:microsoft.com/office/officeart/2005/8/layout/hierarchy3"/>
    <dgm:cxn modelId="{8D279DD2-29D9-8242-86E6-A037F4723AFE}" type="presOf" srcId="{012DDC2F-45A7-AE4A-8A43-33CAC438E1FD}" destId="{E901716E-0754-7045-AF0D-33532CE0AA1C}" srcOrd="0" destOrd="0" presId="urn:microsoft.com/office/officeart/2005/8/layout/hierarchy3"/>
    <dgm:cxn modelId="{958CB9E0-A529-8946-A30C-4F58C09A702D}" type="presOf" srcId="{45CA1A6E-131B-D44D-BF4A-6B58541E1AD7}" destId="{CE99362D-EE93-6441-847F-7090E00838EB}" srcOrd="0" destOrd="0" presId="urn:microsoft.com/office/officeart/2005/8/layout/hierarchy3"/>
    <dgm:cxn modelId="{B25A9CE3-4AC2-4244-8ABB-DDCE7B4D87EA}" type="presOf" srcId="{1F2D331F-74F0-2946-A890-BA967382C420}" destId="{3A06CED1-A467-A245-8FD0-6834D2DBEE8B}" srcOrd="0" destOrd="0" presId="urn:microsoft.com/office/officeart/2005/8/layout/hierarchy3"/>
    <dgm:cxn modelId="{7BA1F8EA-0B15-614A-B974-4748962A01DE}" type="presOf" srcId="{D0B9096F-929F-1847-A62E-A7851262BDB3}" destId="{C41B7F49-C5C0-174C-B9BD-5979ED7ABBAD}" srcOrd="1" destOrd="0" presId="urn:microsoft.com/office/officeart/2005/8/layout/hierarchy3"/>
    <dgm:cxn modelId="{2C229DEB-FD3C-B04D-97BE-5E206A8C9237}" srcId="{43E3F0F8-BEDC-CB48-9114-0CDFBB1002E5}" destId="{E5BAC8E0-858D-7C4E-9EC9-E0C02D57E5E3}" srcOrd="3" destOrd="0" parTransId="{7CFEA9F2-7AFD-DC45-A599-DE480D1C10F4}" sibTransId="{3CCA11CB-5397-5D4E-9A12-C30DEDBD1A23}"/>
    <dgm:cxn modelId="{98DE2AF2-1258-5A44-BC36-40F6C906E780}" srcId="{E5BAC8E0-858D-7C4E-9EC9-E0C02D57E5E3}" destId="{646880E6-85FF-8541-8C5E-759F815DF742}" srcOrd="0" destOrd="0" parTransId="{F3571FDD-1D69-C643-89A2-B2787EDACAAC}" sibTransId="{083216E6-F49D-A54B-8D98-09AACA5A2F4D}"/>
    <dgm:cxn modelId="{2DC824FC-B1CF-B049-B6B3-D4646BCB2D93}" type="presOf" srcId="{2F532614-CDAC-5C44-861C-75EEE13414A1}" destId="{14486C9E-609C-D84A-B125-69767B3F728E}" srcOrd="0" destOrd="0" presId="urn:microsoft.com/office/officeart/2005/8/layout/hierarchy3"/>
    <dgm:cxn modelId="{09DDDBFF-A8D7-8B42-81F2-218B8504A0FB}" srcId="{817D00FA-11B7-594D-AC29-326B5E0A636E}" destId="{1F2D331F-74F0-2946-A890-BA967382C420}" srcOrd="0" destOrd="0" parTransId="{012DDC2F-45A7-AE4A-8A43-33CAC438E1FD}" sibTransId="{4C55382E-DA73-EF4F-BC66-88AFB3E3CBF6}"/>
    <dgm:cxn modelId="{2740917E-F4D9-5942-AACD-FE2A393538B7}" type="presParOf" srcId="{E566E264-03B6-7E4C-8F1C-BAEAE32F7D9F}" destId="{64DD212C-320A-A14C-8456-6CD500CE79EE}" srcOrd="0" destOrd="0" presId="urn:microsoft.com/office/officeart/2005/8/layout/hierarchy3"/>
    <dgm:cxn modelId="{C1B22F26-6395-6C44-B409-5AE944FD55B6}" type="presParOf" srcId="{64DD212C-320A-A14C-8456-6CD500CE79EE}" destId="{2CC50D84-2ED2-674A-988E-4FDCB56E845E}" srcOrd="0" destOrd="0" presId="urn:microsoft.com/office/officeart/2005/8/layout/hierarchy3"/>
    <dgm:cxn modelId="{3DCC46CA-5217-0747-9F57-E04D97DE781A}" type="presParOf" srcId="{2CC50D84-2ED2-674A-988E-4FDCB56E845E}" destId="{A6817A19-74CE-234A-9479-E1A0FA3E3947}" srcOrd="0" destOrd="0" presId="urn:microsoft.com/office/officeart/2005/8/layout/hierarchy3"/>
    <dgm:cxn modelId="{1D265366-F934-434D-B596-5119373E7523}" type="presParOf" srcId="{2CC50D84-2ED2-674A-988E-4FDCB56E845E}" destId="{C41B7F49-C5C0-174C-B9BD-5979ED7ABBAD}" srcOrd="1" destOrd="0" presId="urn:microsoft.com/office/officeart/2005/8/layout/hierarchy3"/>
    <dgm:cxn modelId="{3F9373A6-1712-D04D-8BD6-66A2E5851754}" type="presParOf" srcId="{64DD212C-320A-A14C-8456-6CD500CE79EE}" destId="{C150347D-D19D-C34C-9373-F951FE5B5632}" srcOrd="1" destOrd="0" presId="urn:microsoft.com/office/officeart/2005/8/layout/hierarchy3"/>
    <dgm:cxn modelId="{7055D6A5-70B7-E441-A3E7-480A50B8F7ED}" type="presParOf" srcId="{C150347D-D19D-C34C-9373-F951FE5B5632}" destId="{E2E1A10D-17DE-0744-BE9B-FB8F2A80B270}" srcOrd="0" destOrd="0" presId="urn:microsoft.com/office/officeart/2005/8/layout/hierarchy3"/>
    <dgm:cxn modelId="{8FA3717E-CB9F-7440-879D-8621152F20AB}" type="presParOf" srcId="{C150347D-D19D-C34C-9373-F951FE5B5632}" destId="{497F3130-27AB-BC48-AE16-F46C10B1D975}" srcOrd="1" destOrd="0" presId="urn:microsoft.com/office/officeart/2005/8/layout/hierarchy3"/>
    <dgm:cxn modelId="{103C09E1-71D8-3744-93E6-EBB75628D0FB}" type="presParOf" srcId="{E566E264-03B6-7E4C-8F1C-BAEAE32F7D9F}" destId="{B4104827-1939-1147-BA27-40544EC5DCC2}" srcOrd="1" destOrd="0" presId="urn:microsoft.com/office/officeart/2005/8/layout/hierarchy3"/>
    <dgm:cxn modelId="{E0A54324-E41E-E342-8C2A-3D510869CDEA}" type="presParOf" srcId="{B4104827-1939-1147-BA27-40544EC5DCC2}" destId="{95756148-C739-7743-BC2A-4B3DEC712E06}" srcOrd="0" destOrd="0" presId="urn:microsoft.com/office/officeart/2005/8/layout/hierarchy3"/>
    <dgm:cxn modelId="{320EE2CC-F914-D84B-98F7-FE6624B716B9}" type="presParOf" srcId="{95756148-C739-7743-BC2A-4B3DEC712E06}" destId="{8F1DB379-2EF2-9949-B18E-526F1C23AEEF}" srcOrd="0" destOrd="0" presId="urn:microsoft.com/office/officeart/2005/8/layout/hierarchy3"/>
    <dgm:cxn modelId="{86E34645-8DA3-874F-9CEB-9A1218E228D1}" type="presParOf" srcId="{95756148-C739-7743-BC2A-4B3DEC712E06}" destId="{F7CE7849-37F8-0245-944F-72AB321974D7}" srcOrd="1" destOrd="0" presId="urn:microsoft.com/office/officeart/2005/8/layout/hierarchy3"/>
    <dgm:cxn modelId="{106FFFEE-3EC2-A446-8956-C489036DBDBE}" type="presParOf" srcId="{B4104827-1939-1147-BA27-40544EC5DCC2}" destId="{65F972EC-63D4-EF4E-8184-4AD26E239D6A}" srcOrd="1" destOrd="0" presId="urn:microsoft.com/office/officeart/2005/8/layout/hierarchy3"/>
    <dgm:cxn modelId="{707714D7-D885-C641-82FA-59DA412DCE88}" type="presParOf" srcId="{65F972EC-63D4-EF4E-8184-4AD26E239D6A}" destId="{E901716E-0754-7045-AF0D-33532CE0AA1C}" srcOrd="0" destOrd="0" presId="urn:microsoft.com/office/officeart/2005/8/layout/hierarchy3"/>
    <dgm:cxn modelId="{948B25BB-3D55-3A4E-B710-C4627F7151D8}" type="presParOf" srcId="{65F972EC-63D4-EF4E-8184-4AD26E239D6A}" destId="{3A06CED1-A467-A245-8FD0-6834D2DBEE8B}" srcOrd="1" destOrd="0" presId="urn:microsoft.com/office/officeart/2005/8/layout/hierarchy3"/>
    <dgm:cxn modelId="{E74C0D81-A87E-1149-809A-68C267AA8589}" type="presParOf" srcId="{65F972EC-63D4-EF4E-8184-4AD26E239D6A}" destId="{71293C96-64D6-564F-8FF8-1CA226C1605C}" srcOrd="2" destOrd="0" presId="urn:microsoft.com/office/officeart/2005/8/layout/hierarchy3"/>
    <dgm:cxn modelId="{CD8DB34A-8890-F646-B168-06E77D70377F}" type="presParOf" srcId="{65F972EC-63D4-EF4E-8184-4AD26E239D6A}" destId="{14486C9E-609C-D84A-B125-69767B3F728E}" srcOrd="3" destOrd="0" presId="urn:microsoft.com/office/officeart/2005/8/layout/hierarchy3"/>
    <dgm:cxn modelId="{53273F02-B3E9-ED4C-8A67-0C525D5DFEB9}" type="presParOf" srcId="{E566E264-03B6-7E4C-8F1C-BAEAE32F7D9F}" destId="{9E613B18-2929-AF4B-9141-96B67D5E83F4}" srcOrd="2" destOrd="0" presId="urn:microsoft.com/office/officeart/2005/8/layout/hierarchy3"/>
    <dgm:cxn modelId="{0B73798E-D090-1D45-98DC-5567B335A22E}" type="presParOf" srcId="{9E613B18-2929-AF4B-9141-96B67D5E83F4}" destId="{BD1F35ED-044F-D344-9F3E-37B44B872096}" srcOrd="0" destOrd="0" presId="urn:microsoft.com/office/officeart/2005/8/layout/hierarchy3"/>
    <dgm:cxn modelId="{20C12826-3E41-C746-A2D6-C1E98780E327}" type="presParOf" srcId="{BD1F35ED-044F-D344-9F3E-37B44B872096}" destId="{AAAA15DD-83D2-FE40-BB88-2E5604A75D9E}" srcOrd="0" destOrd="0" presId="urn:microsoft.com/office/officeart/2005/8/layout/hierarchy3"/>
    <dgm:cxn modelId="{1CD828E7-3092-F14C-BB95-F606D30BBDBB}" type="presParOf" srcId="{BD1F35ED-044F-D344-9F3E-37B44B872096}" destId="{44EC5C04-64BA-EF49-ADD7-2B4E1D8A91D5}" srcOrd="1" destOrd="0" presId="urn:microsoft.com/office/officeart/2005/8/layout/hierarchy3"/>
    <dgm:cxn modelId="{05C1596A-D005-0042-8500-BFC0F0FE5CA3}" type="presParOf" srcId="{9E613B18-2929-AF4B-9141-96B67D5E83F4}" destId="{0920719E-0B7D-CA4F-95B1-6556A70DF045}" srcOrd="1" destOrd="0" presId="urn:microsoft.com/office/officeart/2005/8/layout/hierarchy3"/>
    <dgm:cxn modelId="{85D4A64A-9948-2642-B360-A24FB7A33D49}" type="presParOf" srcId="{0920719E-0B7D-CA4F-95B1-6556A70DF045}" destId="{CE99362D-EE93-6441-847F-7090E00838EB}" srcOrd="0" destOrd="0" presId="urn:microsoft.com/office/officeart/2005/8/layout/hierarchy3"/>
    <dgm:cxn modelId="{D8B62A06-BAF8-3E4A-A6D3-A68F13A10212}" type="presParOf" srcId="{0920719E-0B7D-CA4F-95B1-6556A70DF045}" destId="{E9E7ADD9-0D5D-9A4F-8BD9-757B8C529BDC}" srcOrd="1" destOrd="0" presId="urn:microsoft.com/office/officeart/2005/8/layout/hierarchy3"/>
    <dgm:cxn modelId="{6E20F3AA-A0C3-C64B-A257-058C580009B4}" type="presParOf" srcId="{E566E264-03B6-7E4C-8F1C-BAEAE32F7D9F}" destId="{BB85D1AA-9952-5045-83E1-15880400A183}" srcOrd="3" destOrd="0" presId="urn:microsoft.com/office/officeart/2005/8/layout/hierarchy3"/>
    <dgm:cxn modelId="{B550242D-875E-9A4D-8B3F-9697321873FB}" type="presParOf" srcId="{BB85D1AA-9952-5045-83E1-15880400A183}" destId="{B73A84C6-12A1-B141-99EB-17C6DB517ED6}" srcOrd="0" destOrd="0" presId="urn:microsoft.com/office/officeart/2005/8/layout/hierarchy3"/>
    <dgm:cxn modelId="{EED1E140-CF45-1848-BDA6-4439B392BD44}" type="presParOf" srcId="{B73A84C6-12A1-B141-99EB-17C6DB517ED6}" destId="{DCB2CCC3-84F7-4343-BE57-4D2B2701D4CE}" srcOrd="0" destOrd="0" presId="urn:microsoft.com/office/officeart/2005/8/layout/hierarchy3"/>
    <dgm:cxn modelId="{F1096C2A-22E7-1C40-9539-AED79B06B766}" type="presParOf" srcId="{B73A84C6-12A1-B141-99EB-17C6DB517ED6}" destId="{07A9D5D8-13D9-4B4A-9164-608F5E0BE4E0}" srcOrd="1" destOrd="0" presId="urn:microsoft.com/office/officeart/2005/8/layout/hierarchy3"/>
    <dgm:cxn modelId="{8098DAF7-5F92-BB48-902E-BBD7DD5EDF61}" type="presParOf" srcId="{BB85D1AA-9952-5045-83E1-15880400A183}" destId="{675A034B-AC5C-044D-B825-00D97F2CBE07}" srcOrd="1" destOrd="0" presId="urn:microsoft.com/office/officeart/2005/8/layout/hierarchy3"/>
    <dgm:cxn modelId="{B633F8EE-236D-D748-856E-5E2A03004766}" type="presParOf" srcId="{675A034B-AC5C-044D-B825-00D97F2CBE07}" destId="{6FF8E767-F694-2F4F-A655-49DAF15A2536}" srcOrd="0" destOrd="0" presId="urn:microsoft.com/office/officeart/2005/8/layout/hierarchy3"/>
    <dgm:cxn modelId="{50BC5733-87BC-DE47-A62C-52D91B4FE8A2}" type="presParOf" srcId="{675A034B-AC5C-044D-B825-00D97F2CBE07}" destId="{8532D29C-89B6-AF40-AB73-51EDC8D85D5D}" srcOrd="1" destOrd="0" presId="urn:microsoft.com/office/officeart/2005/8/layout/hierarchy3"/>
    <dgm:cxn modelId="{A1C3D5A6-1371-0E48-8744-925BEEAAA02B}" type="presParOf" srcId="{675A034B-AC5C-044D-B825-00D97F2CBE07}" destId="{03C7A76D-1C9A-E348-8EDD-F3ACA34FD254}" srcOrd="2" destOrd="0" presId="urn:microsoft.com/office/officeart/2005/8/layout/hierarchy3"/>
    <dgm:cxn modelId="{5D7F4BE5-F340-0747-9076-FDE462FA0830}" type="presParOf" srcId="{675A034B-AC5C-044D-B825-00D97F2CBE07}" destId="{0305D2EE-F1A3-AA4E-8D40-910728730E5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3F0F8-BEDC-CB48-9114-0CDFBB1002E5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B9096F-929F-1847-A62E-A7851262BDB3}">
      <dgm:prSet phldrT="[Text]"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Oral Defense Announcement Form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B5CC3F5-F255-664A-B0B3-D44049D90907}" type="parTrans" cxnId="{1677CF59-FEA9-8747-B0BB-8C9D4FEC39DC}">
      <dgm:prSet/>
      <dgm:spPr/>
      <dgm:t>
        <a:bodyPr/>
        <a:lstStyle/>
        <a:p>
          <a:endParaRPr lang="en-US"/>
        </a:p>
      </dgm:t>
    </dgm:pt>
    <dgm:pt modelId="{8BBBCFB2-370C-B24A-B722-6BC6B6ED0C29}" type="sibTrans" cxnId="{1677CF59-FEA9-8747-B0BB-8C9D4FEC39DC}">
      <dgm:prSet/>
      <dgm:spPr/>
      <dgm:t>
        <a:bodyPr/>
        <a:lstStyle/>
        <a:p>
          <a:endParaRPr lang="en-US"/>
        </a:p>
      </dgm:t>
    </dgm:pt>
    <dgm:pt modelId="{817D00FA-11B7-594D-AC29-326B5E0A636E}">
      <dgm:prSet phldrT="[Text]"/>
      <dgm:spPr>
        <a:solidFill>
          <a:schemeClr val="accent1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b="0" i="0" u="none" dirty="0"/>
            <a:t>Report of Examining Committee (REC) Request </a:t>
          </a:r>
          <a:endParaRPr lang="en-US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8BEC394-B480-5343-9070-42278C0F0E1C}" type="parTrans" cxnId="{78D6DB60-6165-8547-8841-38BE3763121C}">
      <dgm:prSet/>
      <dgm:spPr/>
      <dgm:t>
        <a:bodyPr/>
        <a:lstStyle/>
        <a:p>
          <a:endParaRPr lang="en-US"/>
        </a:p>
      </dgm:t>
    </dgm:pt>
    <dgm:pt modelId="{D653C956-1FFB-8A4A-82CC-BC6699685669}" type="sibTrans" cxnId="{78D6DB60-6165-8547-8841-38BE3763121C}">
      <dgm:prSet/>
      <dgm:spPr/>
      <dgm:t>
        <a:bodyPr/>
        <a:lstStyle/>
        <a:p>
          <a:endParaRPr lang="en-US"/>
        </a:p>
      </dgm:t>
    </dgm:pt>
    <dgm:pt modelId="{1F2D331F-74F0-2946-A890-BA967382C420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Internal document must be signed and submitted by committee</a:t>
          </a:r>
        </a:p>
      </dgm:t>
    </dgm:pt>
    <dgm:pt modelId="{012DDC2F-45A7-AE4A-8A43-33CAC438E1FD}" type="parTrans" cxnId="{09DDDBFF-A8D7-8B42-81F2-218B8504A0F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C55382E-DA73-EF4F-BC66-88AFB3E3CBF6}" type="sibTrans" cxnId="{09DDDBFF-A8D7-8B42-81F2-218B8504A0FB}">
      <dgm:prSet/>
      <dgm:spPr/>
      <dgm:t>
        <a:bodyPr/>
        <a:lstStyle/>
        <a:p>
          <a:endParaRPr lang="en-US"/>
        </a:p>
      </dgm:t>
    </dgm:pt>
    <dgm:pt modelId="{6386FF2C-C7F5-354C-9E2F-C747BBC66F8A}">
      <dgm:prSet phldrT="[Text]"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Submission &amp; Publication of Dissertation </a:t>
          </a:r>
        </a:p>
      </dgm:t>
    </dgm:pt>
    <dgm:pt modelId="{60011A94-5356-B145-84CA-24FA0CBC3DA0}" type="parTrans" cxnId="{419D98AE-C717-0842-BF09-93DCAE053CE4}">
      <dgm:prSet/>
      <dgm:spPr/>
      <dgm:t>
        <a:bodyPr/>
        <a:lstStyle/>
        <a:p>
          <a:endParaRPr lang="en-US"/>
        </a:p>
      </dgm:t>
    </dgm:pt>
    <dgm:pt modelId="{4D87B8E9-B9F4-9B4E-ADA6-1A8E7BC59FAF}" type="sibTrans" cxnId="{419D98AE-C717-0842-BF09-93DCAE053CE4}">
      <dgm:prSet/>
      <dgm:spPr/>
      <dgm:t>
        <a:bodyPr/>
        <a:lstStyle/>
        <a:p>
          <a:endParaRPr lang="en-US"/>
        </a:p>
      </dgm:t>
    </dgm:pt>
    <dgm:pt modelId="{ED52FDB3-204D-0844-837F-525507BBD821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b="0" i="0" u="none" dirty="0"/>
            <a:t>Student </a:t>
          </a:r>
          <a:r>
            <a:rPr lang="en-US" b="0" i="0" u="sng" dirty="0"/>
            <a:t>does not </a:t>
          </a:r>
          <a:r>
            <a:rPr lang="en-US" b="0" i="0" u="none" dirty="0"/>
            <a:t>receive notification of their approval status from Office of Registrar</a:t>
          </a:r>
          <a:endParaRPr lang="en-US" b="0" dirty="0"/>
        </a:p>
      </dgm:t>
    </dgm:pt>
    <dgm:pt modelId="{45CA1A6E-131B-D44D-BF4A-6B58541E1AD7}" type="parTrans" cxnId="{22D4BA25-B04C-E94E-BE3C-04DE5F7B559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737DE54B-C8FD-D44C-89E4-B4CD723CC810}" type="sibTrans" cxnId="{22D4BA25-B04C-E94E-BE3C-04DE5F7B559B}">
      <dgm:prSet/>
      <dgm:spPr/>
      <dgm:t>
        <a:bodyPr/>
        <a:lstStyle/>
        <a:p>
          <a:endParaRPr lang="en-US"/>
        </a:p>
      </dgm:t>
    </dgm:pt>
    <dgm:pt modelId="{E5BAC8E0-858D-7C4E-9EC9-E0C02D57E5E3}">
      <dgm:prSet/>
      <dgm:spPr>
        <a:solidFill>
          <a:schemeClr val="accent1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US" dirty="0"/>
            <a:t>Office of Registrar Approves Submission</a:t>
          </a:r>
        </a:p>
      </dgm:t>
    </dgm:pt>
    <dgm:pt modelId="{7CFEA9F2-7AFD-DC45-A599-DE480D1C10F4}" type="parTrans" cxnId="{2C229DEB-FD3C-B04D-97BE-5E206A8C9237}">
      <dgm:prSet/>
      <dgm:spPr/>
      <dgm:t>
        <a:bodyPr/>
        <a:lstStyle/>
        <a:p>
          <a:endParaRPr lang="en-US"/>
        </a:p>
      </dgm:t>
    </dgm:pt>
    <dgm:pt modelId="{3CCA11CB-5397-5D4E-9A12-C30DEDBD1A23}" type="sibTrans" cxnId="{2C229DEB-FD3C-B04D-97BE-5E206A8C9237}">
      <dgm:prSet/>
      <dgm:spPr/>
      <dgm:t>
        <a:bodyPr/>
        <a:lstStyle/>
        <a:p>
          <a:endParaRPr lang="en-US"/>
        </a:p>
      </dgm:t>
    </dgm:pt>
    <dgm:pt modelId="{84A43E63-DC42-924F-A55C-C1A7FBCE70E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Fill out template provided by CHSE</a:t>
          </a:r>
        </a:p>
      </dgm:t>
    </dgm:pt>
    <dgm:pt modelId="{D5FC7569-7D0F-9349-8829-5627EA2F91F1}" type="parTrans" cxnId="{8A0EDE6F-3180-9B41-BCA2-00FA77A7311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364B85E-9AD0-E84D-8AF0-D7B9EB909A35}" type="sibTrans" cxnId="{8A0EDE6F-3180-9B41-BCA2-00FA77A73113}">
      <dgm:prSet/>
      <dgm:spPr/>
      <dgm:t>
        <a:bodyPr/>
        <a:lstStyle/>
        <a:p>
          <a:endParaRPr lang="en-US"/>
        </a:p>
      </dgm:t>
    </dgm:pt>
    <dgm:pt modelId="{646880E6-85FF-8541-8C5E-759F815DF74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Student receives email of completion</a:t>
          </a:r>
        </a:p>
      </dgm:t>
    </dgm:pt>
    <dgm:pt modelId="{F3571FDD-1D69-C643-89A2-B2787EDACAAC}" type="parTrans" cxnId="{98DE2AF2-1258-5A44-BC36-40F6C906E78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083216E6-F49D-A54B-8D98-09AACA5A2F4D}" type="sibTrans" cxnId="{98DE2AF2-1258-5A44-BC36-40F6C906E780}">
      <dgm:prSet/>
      <dgm:spPr/>
      <dgm:t>
        <a:bodyPr/>
        <a:lstStyle/>
        <a:p>
          <a:endParaRPr lang="en-US"/>
        </a:p>
      </dgm:t>
    </dgm:pt>
    <dgm:pt modelId="{2F532614-CDAC-5C44-861C-75EEE13414A1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Must be submitted 10 business days prior to Dissertation Defense</a:t>
          </a:r>
        </a:p>
      </dgm:t>
    </dgm:pt>
    <dgm:pt modelId="{58AFD2B8-FFCD-144C-A90E-7A4F47F795C3}" type="parTrans" cxnId="{E901FF43-B01B-A943-A15A-590384BA054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65ADAC63-9535-8140-841A-E984C76D1A2B}" type="sibTrans" cxnId="{E901FF43-B01B-A943-A15A-590384BA054B}">
      <dgm:prSet/>
      <dgm:spPr/>
      <dgm:t>
        <a:bodyPr/>
        <a:lstStyle/>
        <a:p>
          <a:endParaRPr lang="en-US"/>
        </a:p>
      </dgm:t>
    </dgm:pt>
    <dgm:pt modelId="{2949CEE2-860D-D944-9407-DD6A36BDA91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If student </a:t>
          </a:r>
          <a:r>
            <a:rPr lang="en-US" u="sng" dirty="0"/>
            <a:t>does not </a:t>
          </a:r>
          <a:r>
            <a:rPr lang="en-US" dirty="0"/>
            <a:t>receive email, they are not cleared/finished</a:t>
          </a:r>
        </a:p>
      </dgm:t>
    </dgm:pt>
    <dgm:pt modelId="{9D969097-CCB2-974C-84DA-3DBA388058BA}" type="parTrans" cxnId="{6A49FC53-E884-F946-BFB3-3AB5F19A5CE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6CEB98FE-E202-DB48-BB9E-8CDFFFD6FE97}" type="sibTrans" cxnId="{6A49FC53-E884-F946-BFB3-3AB5F19A5CE7}">
      <dgm:prSet/>
      <dgm:spPr/>
      <dgm:t>
        <a:bodyPr/>
        <a:lstStyle/>
        <a:p>
          <a:endParaRPr lang="en-US"/>
        </a:p>
      </dgm:t>
    </dgm:pt>
    <dgm:pt modelId="{E1425E4B-6EBA-F047-A973-E18CE59F04B5}">
      <dgm:prSet phldrT="[Text]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b="0" i="0" u="none" dirty="0"/>
            <a:t>Student must log in to ProQuest to view their approval status</a:t>
          </a:r>
          <a:endParaRPr lang="en-US" b="0" dirty="0"/>
        </a:p>
      </dgm:t>
    </dgm:pt>
    <dgm:pt modelId="{CB3A256F-7D7E-294A-968D-74B93B4A9D9B}" type="parTrans" cxnId="{02557465-65A7-E445-A8B9-C81C55868CA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9D06140B-909F-8640-920A-32EB375E3775}" type="sibTrans" cxnId="{02557465-65A7-E445-A8B9-C81C55868CA7}">
      <dgm:prSet/>
      <dgm:spPr/>
      <dgm:t>
        <a:bodyPr/>
        <a:lstStyle/>
        <a:p>
          <a:endParaRPr lang="en-US"/>
        </a:p>
      </dgm:t>
    </dgm:pt>
    <dgm:pt modelId="{E566E264-03B6-7E4C-8F1C-BAEAE32F7D9F}" type="pres">
      <dgm:prSet presAssocID="{43E3F0F8-BEDC-CB48-9114-0CDFBB1002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DD212C-320A-A14C-8456-6CD500CE79EE}" type="pres">
      <dgm:prSet presAssocID="{D0B9096F-929F-1847-A62E-A7851262BDB3}" presName="root" presStyleCnt="0"/>
      <dgm:spPr/>
    </dgm:pt>
    <dgm:pt modelId="{2CC50D84-2ED2-674A-988E-4FDCB56E845E}" type="pres">
      <dgm:prSet presAssocID="{D0B9096F-929F-1847-A62E-A7851262BDB3}" presName="rootComposite" presStyleCnt="0"/>
      <dgm:spPr/>
    </dgm:pt>
    <dgm:pt modelId="{A6817A19-74CE-234A-9479-E1A0FA3E3947}" type="pres">
      <dgm:prSet presAssocID="{D0B9096F-929F-1847-A62E-A7851262BDB3}" presName="rootText" presStyleLbl="node1" presStyleIdx="0" presStyleCnt="4"/>
      <dgm:spPr/>
    </dgm:pt>
    <dgm:pt modelId="{C41B7F49-C5C0-174C-B9BD-5979ED7ABBAD}" type="pres">
      <dgm:prSet presAssocID="{D0B9096F-929F-1847-A62E-A7851262BDB3}" presName="rootConnector" presStyleLbl="node1" presStyleIdx="0" presStyleCnt="4"/>
      <dgm:spPr/>
    </dgm:pt>
    <dgm:pt modelId="{C150347D-D19D-C34C-9373-F951FE5B5632}" type="pres">
      <dgm:prSet presAssocID="{D0B9096F-929F-1847-A62E-A7851262BDB3}" presName="childShape" presStyleCnt="0"/>
      <dgm:spPr/>
    </dgm:pt>
    <dgm:pt modelId="{E2E1A10D-17DE-0744-BE9B-FB8F2A80B270}" type="pres">
      <dgm:prSet presAssocID="{D5FC7569-7D0F-9349-8829-5627EA2F91F1}" presName="Name13" presStyleLbl="parChTrans1D2" presStyleIdx="0" presStyleCnt="7"/>
      <dgm:spPr/>
    </dgm:pt>
    <dgm:pt modelId="{497F3130-27AB-BC48-AE16-F46C10B1D975}" type="pres">
      <dgm:prSet presAssocID="{84A43E63-DC42-924F-A55C-C1A7FBCE70E7}" presName="childText" presStyleLbl="bgAcc1" presStyleIdx="0" presStyleCnt="7">
        <dgm:presLayoutVars>
          <dgm:bulletEnabled val="1"/>
        </dgm:presLayoutVars>
      </dgm:prSet>
      <dgm:spPr/>
    </dgm:pt>
    <dgm:pt modelId="{B4104827-1939-1147-BA27-40544EC5DCC2}" type="pres">
      <dgm:prSet presAssocID="{817D00FA-11B7-594D-AC29-326B5E0A636E}" presName="root" presStyleCnt="0"/>
      <dgm:spPr/>
    </dgm:pt>
    <dgm:pt modelId="{95756148-C739-7743-BC2A-4B3DEC712E06}" type="pres">
      <dgm:prSet presAssocID="{817D00FA-11B7-594D-AC29-326B5E0A636E}" presName="rootComposite" presStyleCnt="0"/>
      <dgm:spPr/>
    </dgm:pt>
    <dgm:pt modelId="{8F1DB379-2EF2-9949-B18E-526F1C23AEEF}" type="pres">
      <dgm:prSet presAssocID="{817D00FA-11B7-594D-AC29-326B5E0A636E}" presName="rootText" presStyleLbl="node1" presStyleIdx="1" presStyleCnt="4"/>
      <dgm:spPr/>
    </dgm:pt>
    <dgm:pt modelId="{F7CE7849-37F8-0245-944F-72AB321974D7}" type="pres">
      <dgm:prSet presAssocID="{817D00FA-11B7-594D-AC29-326B5E0A636E}" presName="rootConnector" presStyleLbl="node1" presStyleIdx="1" presStyleCnt="4"/>
      <dgm:spPr/>
    </dgm:pt>
    <dgm:pt modelId="{65F972EC-63D4-EF4E-8184-4AD26E239D6A}" type="pres">
      <dgm:prSet presAssocID="{817D00FA-11B7-594D-AC29-326B5E0A636E}" presName="childShape" presStyleCnt="0"/>
      <dgm:spPr/>
    </dgm:pt>
    <dgm:pt modelId="{E901716E-0754-7045-AF0D-33532CE0AA1C}" type="pres">
      <dgm:prSet presAssocID="{012DDC2F-45A7-AE4A-8A43-33CAC438E1FD}" presName="Name13" presStyleLbl="parChTrans1D2" presStyleIdx="1" presStyleCnt="7"/>
      <dgm:spPr/>
    </dgm:pt>
    <dgm:pt modelId="{3A06CED1-A467-A245-8FD0-6834D2DBEE8B}" type="pres">
      <dgm:prSet presAssocID="{1F2D331F-74F0-2946-A890-BA967382C420}" presName="childText" presStyleLbl="bgAcc1" presStyleIdx="1" presStyleCnt="7">
        <dgm:presLayoutVars>
          <dgm:bulletEnabled val="1"/>
        </dgm:presLayoutVars>
      </dgm:prSet>
      <dgm:spPr/>
    </dgm:pt>
    <dgm:pt modelId="{71293C96-64D6-564F-8FF8-1CA226C1605C}" type="pres">
      <dgm:prSet presAssocID="{58AFD2B8-FFCD-144C-A90E-7A4F47F795C3}" presName="Name13" presStyleLbl="parChTrans1D2" presStyleIdx="2" presStyleCnt="7"/>
      <dgm:spPr/>
    </dgm:pt>
    <dgm:pt modelId="{14486C9E-609C-D84A-B125-69767B3F728E}" type="pres">
      <dgm:prSet presAssocID="{2F532614-CDAC-5C44-861C-75EEE13414A1}" presName="childText" presStyleLbl="bgAcc1" presStyleIdx="2" presStyleCnt="7">
        <dgm:presLayoutVars>
          <dgm:bulletEnabled val="1"/>
        </dgm:presLayoutVars>
      </dgm:prSet>
      <dgm:spPr/>
    </dgm:pt>
    <dgm:pt modelId="{9E613B18-2929-AF4B-9141-96B67D5E83F4}" type="pres">
      <dgm:prSet presAssocID="{6386FF2C-C7F5-354C-9E2F-C747BBC66F8A}" presName="root" presStyleCnt="0"/>
      <dgm:spPr/>
    </dgm:pt>
    <dgm:pt modelId="{BD1F35ED-044F-D344-9F3E-37B44B872096}" type="pres">
      <dgm:prSet presAssocID="{6386FF2C-C7F5-354C-9E2F-C747BBC66F8A}" presName="rootComposite" presStyleCnt="0"/>
      <dgm:spPr/>
    </dgm:pt>
    <dgm:pt modelId="{AAAA15DD-83D2-FE40-BB88-2E5604A75D9E}" type="pres">
      <dgm:prSet presAssocID="{6386FF2C-C7F5-354C-9E2F-C747BBC66F8A}" presName="rootText" presStyleLbl="node1" presStyleIdx="2" presStyleCnt="4"/>
      <dgm:spPr/>
    </dgm:pt>
    <dgm:pt modelId="{44EC5C04-64BA-EF49-ADD7-2B4E1D8A91D5}" type="pres">
      <dgm:prSet presAssocID="{6386FF2C-C7F5-354C-9E2F-C747BBC66F8A}" presName="rootConnector" presStyleLbl="node1" presStyleIdx="2" presStyleCnt="4"/>
      <dgm:spPr/>
    </dgm:pt>
    <dgm:pt modelId="{0920719E-0B7D-CA4F-95B1-6556A70DF045}" type="pres">
      <dgm:prSet presAssocID="{6386FF2C-C7F5-354C-9E2F-C747BBC66F8A}" presName="childShape" presStyleCnt="0"/>
      <dgm:spPr/>
    </dgm:pt>
    <dgm:pt modelId="{CE99362D-EE93-6441-847F-7090E00838EB}" type="pres">
      <dgm:prSet presAssocID="{45CA1A6E-131B-D44D-BF4A-6B58541E1AD7}" presName="Name13" presStyleLbl="parChTrans1D2" presStyleIdx="3" presStyleCnt="7"/>
      <dgm:spPr/>
    </dgm:pt>
    <dgm:pt modelId="{E9E7ADD9-0D5D-9A4F-8BD9-757B8C529BDC}" type="pres">
      <dgm:prSet presAssocID="{ED52FDB3-204D-0844-837F-525507BBD821}" presName="childText" presStyleLbl="bgAcc1" presStyleIdx="3" presStyleCnt="7">
        <dgm:presLayoutVars>
          <dgm:bulletEnabled val="1"/>
        </dgm:presLayoutVars>
      </dgm:prSet>
      <dgm:spPr/>
    </dgm:pt>
    <dgm:pt modelId="{81E6A546-CD3E-654E-91D5-17067AB07679}" type="pres">
      <dgm:prSet presAssocID="{CB3A256F-7D7E-294A-968D-74B93B4A9D9B}" presName="Name13" presStyleLbl="parChTrans1D2" presStyleIdx="4" presStyleCnt="7"/>
      <dgm:spPr/>
    </dgm:pt>
    <dgm:pt modelId="{B52B7ADB-2DBF-8B4A-BD4B-D4EA08633C73}" type="pres">
      <dgm:prSet presAssocID="{E1425E4B-6EBA-F047-A973-E18CE59F04B5}" presName="childText" presStyleLbl="bgAcc1" presStyleIdx="4" presStyleCnt="7">
        <dgm:presLayoutVars>
          <dgm:bulletEnabled val="1"/>
        </dgm:presLayoutVars>
      </dgm:prSet>
      <dgm:spPr/>
    </dgm:pt>
    <dgm:pt modelId="{BB85D1AA-9952-5045-83E1-15880400A183}" type="pres">
      <dgm:prSet presAssocID="{E5BAC8E0-858D-7C4E-9EC9-E0C02D57E5E3}" presName="root" presStyleCnt="0"/>
      <dgm:spPr/>
    </dgm:pt>
    <dgm:pt modelId="{B73A84C6-12A1-B141-99EB-17C6DB517ED6}" type="pres">
      <dgm:prSet presAssocID="{E5BAC8E0-858D-7C4E-9EC9-E0C02D57E5E3}" presName="rootComposite" presStyleCnt="0"/>
      <dgm:spPr/>
    </dgm:pt>
    <dgm:pt modelId="{DCB2CCC3-84F7-4343-BE57-4D2B2701D4CE}" type="pres">
      <dgm:prSet presAssocID="{E5BAC8E0-858D-7C4E-9EC9-E0C02D57E5E3}" presName="rootText" presStyleLbl="node1" presStyleIdx="3" presStyleCnt="4"/>
      <dgm:spPr/>
    </dgm:pt>
    <dgm:pt modelId="{07A9D5D8-13D9-4B4A-9164-608F5E0BE4E0}" type="pres">
      <dgm:prSet presAssocID="{E5BAC8E0-858D-7C4E-9EC9-E0C02D57E5E3}" presName="rootConnector" presStyleLbl="node1" presStyleIdx="3" presStyleCnt="4"/>
      <dgm:spPr/>
    </dgm:pt>
    <dgm:pt modelId="{675A034B-AC5C-044D-B825-00D97F2CBE07}" type="pres">
      <dgm:prSet presAssocID="{E5BAC8E0-858D-7C4E-9EC9-E0C02D57E5E3}" presName="childShape" presStyleCnt="0"/>
      <dgm:spPr/>
    </dgm:pt>
    <dgm:pt modelId="{6FF8E767-F694-2F4F-A655-49DAF15A2536}" type="pres">
      <dgm:prSet presAssocID="{F3571FDD-1D69-C643-89A2-B2787EDACAAC}" presName="Name13" presStyleLbl="parChTrans1D2" presStyleIdx="5" presStyleCnt="7"/>
      <dgm:spPr/>
    </dgm:pt>
    <dgm:pt modelId="{8532D29C-89B6-AF40-AB73-51EDC8D85D5D}" type="pres">
      <dgm:prSet presAssocID="{646880E6-85FF-8541-8C5E-759F815DF742}" presName="childText" presStyleLbl="bgAcc1" presStyleIdx="5" presStyleCnt="7">
        <dgm:presLayoutVars>
          <dgm:bulletEnabled val="1"/>
        </dgm:presLayoutVars>
      </dgm:prSet>
      <dgm:spPr/>
    </dgm:pt>
    <dgm:pt modelId="{03C7A76D-1C9A-E348-8EDD-F3ACA34FD254}" type="pres">
      <dgm:prSet presAssocID="{9D969097-CCB2-974C-84DA-3DBA388058BA}" presName="Name13" presStyleLbl="parChTrans1D2" presStyleIdx="6" presStyleCnt="7"/>
      <dgm:spPr/>
    </dgm:pt>
    <dgm:pt modelId="{0305D2EE-F1A3-AA4E-8D40-910728730E53}" type="pres">
      <dgm:prSet presAssocID="{2949CEE2-860D-D944-9407-DD6A36BDA910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59050808-96ED-BF4F-8835-86110FC17F8A}" type="presOf" srcId="{E5BAC8E0-858D-7C4E-9EC9-E0C02D57E5E3}" destId="{07A9D5D8-13D9-4B4A-9164-608F5E0BE4E0}" srcOrd="1" destOrd="0" presId="urn:microsoft.com/office/officeart/2005/8/layout/hierarchy3"/>
    <dgm:cxn modelId="{9D63210C-6082-C947-83E8-DEA08305ED96}" type="presOf" srcId="{D5FC7569-7D0F-9349-8829-5627EA2F91F1}" destId="{E2E1A10D-17DE-0744-BE9B-FB8F2A80B270}" srcOrd="0" destOrd="0" presId="urn:microsoft.com/office/officeart/2005/8/layout/hierarchy3"/>
    <dgm:cxn modelId="{34582615-95B9-4C42-80C5-55286C3A63F0}" type="presOf" srcId="{D0B9096F-929F-1847-A62E-A7851262BDB3}" destId="{A6817A19-74CE-234A-9479-E1A0FA3E3947}" srcOrd="0" destOrd="0" presId="urn:microsoft.com/office/officeart/2005/8/layout/hierarchy3"/>
    <dgm:cxn modelId="{390C8A21-8E7D-3446-A7B9-AC98E4D79EEA}" type="presOf" srcId="{817D00FA-11B7-594D-AC29-326B5E0A636E}" destId="{F7CE7849-37F8-0245-944F-72AB321974D7}" srcOrd="1" destOrd="0" presId="urn:microsoft.com/office/officeart/2005/8/layout/hierarchy3"/>
    <dgm:cxn modelId="{22D4BA25-B04C-E94E-BE3C-04DE5F7B559B}" srcId="{6386FF2C-C7F5-354C-9E2F-C747BBC66F8A}" destId="{ED52FDB3-204D-0844-837F-525507BBD821}" srcOrd="0" destOrd="0" parTransId="{45CA1A6E-131B-D44D-BF4A-6B58541E1AD7}" sibTransId="{737DE54B-C8FD-D44C-89E4-B4CD723CC810}"/>
    <dgm:cxn modelId="{941CCF28-1316-EE4E-BC67-A41CB30273B7}" type="presOf" srcId="{84A43E63-DC42-924F-A55C-C1A7FBCE70E7}" destId="{497F3130-27AB-BC48-AE16-F46C10B1D975}" srcOrd="0" destOrd="0" presId="urn:microsoft.com/office/officeart/2005/8/layout/hierarchy3"/>
    <dgm:cxn modelId="{8D0ADE32-F844-6740-A4C6-41E4DCA794BD}" type="presOf" srcId="{817D00FA-11B7-594D-AC29-326B5E0A636E}" destId="{8F1DB379-2EF2-9949-B18E-526F1C23AEEF}" srcOrd="0" destOrd="0" presId="urn:microsoft.com/office/officeart/2005/8/layout/hierarchy3"/>
    <dgm:cxn modelId="{F181B239-47FC-4545-8497-9F9F494DB4F1}" type="presOf" srcId="{646880E6-85FF-8541-8C5E-759F815DF742}" destId="{8532D29C-89B6-AF40-AB73-51EDC8D85D5D}" srcOrd="0" destOrd="0" presId="urn:microsoft.com/office/officeart/2005/8/layout/hierarchy3"/>
    <dgm:cxn modelId="{E901FF43-B01B-A943-A15A-590384BA054B}" srcId="{817D00FA-11B7-594D-AC29-326B5E0A636E}" destId="{2F532614-CDAC-5C44-861C-75EEE13414A1}" srcOrd="1" destOrd="0" parTransId="{58AFD2B8-FFCD-144C-A90E-7A4F47F795C3}" sibTransId="{65ADAC63-9535-8140-841A-E984C76D1A2B}"/>
    <dgm:cxn modelId="{57B43D49-EEFC-8441-B610-DB5A0B548B88}" type="presOf" srcId="{9D969097-CCB2-974C-84DA-3DBA388058BA}" destId="{03C7A76D-1C9A-E348-8EDD-F3ACA34FD254}" srcOrd="0" destOrd="0" presId="urn:microsoft.com/office/officeart/2005/8/layout/hierarchy3"/>
    <dgm:cxn modelId="{6A49FC53-E884-F946-BFB3-3AB5F19A5CE7}" srcId="{E5BAC8E0-858D-7C4E-9EC9-E0C02D57E5E3}" destId="{2949CEE2-860D-D944-9407-DD6A36BDA910}" srcOrd="1" destOrd="0" parTransId="{9D969097-CCB2-974C-84DA-3DBA388058BA}" sibTransId="{6CEB98FE-E202-DB48-BB9E-8CDFFFD6FE97}"/>
    <dgm:cxn modelId="{1677CF59-FEA9-8747-B0BB-8C9D4FEC39DC}" srcId="{43E3F0F8-BEDC-CB48-9114-0CDFBB1002E5}" destId="{D0B9096F-929F-1847-A62E-A7851262BDB3}" srcOrd="0" destOrd="0" parTransId="{BB5CC3F5-F255-664A-B0B3-D44049D90907}" sibTransId="{8BBBCFB2-370C-B24A-B722-6BC6B6ED0C29}"/>
    <dgm:cxn modelId="{78D6DB60-6165-8547-8841-38BE3763121C}" srcId="{43E3F0F8-BEDC-CB48-9114-0CDFBB1002E5}" destId="{817D00FA-11B7-594D-AC29-326B5E0A636E}" srcOrd="1" destOrd="0" parTransId="{E8BEC394-B480-5343-9070-42278C0F0E1C}" sibTransId="{D653C956-1FFB-8A4A-82CC-BC6699685669}"/>
    <dgm:cxn modelId="{02557465-65A7-E445-A8B9-C81C55868CA7}" srcId="{6386FF2C-C7F5-354C-9E2F-C747BBC66F8A}" destId="{E1425E4B-6EBA-F047-A973-E18CE59F04B5}" srcOrd="1" destOrd="0" parTransId="{CB3A256F-7D7E-294A-968D-74B93B4A9D9B}" sibTransId="{9D06140B-909F-8640-920A-32EB375E3775}"/>
    <dgm:cxn modelId="{8A0EDE6F-3180-9B41-BCA2-00FA77A73113}" srcId="{D0B9096F-929F-1847-A62E-A7851262BDB3}" destId="{84A43E63-DC42-924F-A55C-C1A7FBCE70E7}" srcOrd="0" destOrd="0" parTransId="{D5FC7569-7D0F-9349-8829-5627EA2F91F1}" sibTransId="{8364B85E-9AD0-E84D-8AF0-D7B9EB909A35}"/>
    <dgm:cxn modelId="{BC1D5E73-ED1F-8A4A-8839-75D6D1102D07}" type="presOf" srcId="{F3571FDD-1D69-C643-89A2-B2787EDACAAC}" destId="{6FF8E767-F694-2F4F-A655-49DAF15A2536}" srcOrd="0" destOrd="0" presId="urn:microsoft.com/office/officeart/2005/8/layout/hierarchy3"/>
    <dgm:cxn modelId="{084ADC7B-4877-514E-87F9-D99F1E87C752}" type="presOf" srcId="{2949CEE2-860D-D944-9407-DD6A36BDA910}" destId="{0305D2EE-F1A3-AA4E-8D40-910728730E53}" srcOrd="0" destOrd="0" presId="urn:microsoft.com/office/officeart/2005/8/layout/hierarchy3"/>
    <dgm:cxn modelId="{3D70777D-17B9-3042-BFFF-5114BF1FB92E}" type="presOf" srcId="{CB3A256F-7D7E-294A-968D-74B93B4A9D9B}" destId="{81E6A546-CD3E-654E-91D5-17067AB07679}" srcOrd="0" destOrd="0" presId="urn:microsoft.com/office/officeart/2005/8/layout/hierarchy3"/>
    <dgm:cxn modelId="{086BB59F-FA8A-BE46-B1EC-D78A531C1739}" type="presOf" srcId="{6386FF2C-C7F5-354C-9E2F-C747BBC66F8A}" destId="{AAAA15DD-83D2-FE40-BB88-2E5604A75D9E}" srcOrd="0" destOrd="0" presId="urn:microsoft.com/office/officeart/2005/8/layout/hierarchy3"/>
    <dgm:cxn modelId="{431600A9-51A9-404C-AD78-0EE75E9F328C}" type="presOf" srcId="{E5BAC8E0-858D-7C4E-9EC9-E0C02D57E5E3}" destId="{DCB2CCC3-84F7-4343-BE57-4D2B2701D4CE}" srcOrd="0" destOrd="0" presId="urn:microsoft.com/office/officeart/2005/8/layout/hierarchy3"/>
    <dgm:cxn modelId="{419D98AE-C717-0842-BF09-93DCAE053CE4}" srcId="{43E3F0F8-BEDC-CB48-9114-0CDFBB1002E5}" destId="{6386FF2C-C7F5-354C-9E2F-C747BBC66F8A}" srcOrd="2" destOrd="0" parTransId="{60011A94-5356-B145-84CA-24FA0CBC3DA0}" sibTransId="{4D87B8E9-B9F4-9B4E-ADA6-1A8E7BC59FAF}"/>
    <dgm:cxn modelId="{E667FEB8-1B92-4E4D-B299-2A9F30D6F5D9}" type="presOf" srcId="{6386FF2C-C7F5-354C-9E2F-C747BBC66F8A}" destId="{44EC5C04-64BA-EF49-ADD7-2B4E1D8A91D5}" srcOrd="1" destOrd="0" presId="urn:microsoft.com/office/officeart/2005/8/layout/hierarchy3"/>
    <dgm:cxn modelId="{E18F58BF-1E0F-C245-A6B4-021F54B98C6F}" type="presOf" srcId="{43E3F0F8-BEDC-CB48-9114-0CDFBB1002E5}" destId="{E566E264-03B6-7E4C-8F1C-BAEAE32F7D9F}" srcOrd="0" destOrd="0" presId="urn:microsoft.com/office/officeart/2005/8/layout/hierarchy3"/>
    <dgm:cxn modelId="{D4BFDAC5-98F4-8C41-A1CC-9048AB4F4B7D}" type="presOf" srcId="{E1425E4B-6EBA-F047-A973-E18CE59F04B5}" destId="{B52B7ADB-2DBF-8B4A-BD4B-D4EA08633C73}" srcOrd="0" destOrd="0" presId="urn:microsoft.com/office/officeart/2005/8/layout/hierarchy3"/>
    <dgm:cxn modelId="{2A3306CA-7AFD-AF40-915E-92CC4D4D74E4}" type="presOf" srcId="{58AFD2B8-FFCD-144C-A90E-7A4F47F795C3}" destId="{71293C96-64D6-564F-8FF8-1CA226C1605C}" srcOrd="0" destOrd="0" presId="urn:microsoft.com/office/officeart/2005/8/layout/hierarchy3"/>
    <dgm:cxn modelId="{75957BCC-50B2-4C45-969A-5291E0C7BAC5}" type="presOf" srcId="{ED52FDB3-204D-0844-837F-525507BBD821}" destId="{E9E7ADD9-0D5D-9A4F-8BD9-757B8C529BDC}" srcOrd="0" destOrd="0" presId="urn:microsoft.com/office/officeart/2005/8/layout/hierarchy3"/>
    <dgm:cxn modelId="{8D279DD2-29D9-8242-86E6-A037F4723AFE}" type="presOf" srcId="{012DDC2F-45A7-AE4A-8A43-33CAC438E1FD}" destId="{E901716E-0754-7045-AF0D-33532CE0AA1C}" srcOrd="0" destOrd="0" presId="urn:microsoft.com/office/officeart/2005/8/layout/hierarchy3"/>
    <dgm:cxn modelId="{958CB9E0-A529-8946-A30C-4F58C09A702D}" type="presOf" srcId="{45CA1A6E-131B-D44D-BF4A-6B58541E1AD7}" destId="{CE99362D-EE93-6441-847F-7090E00838EB}" srcOrd="0" destOrd="0" presId="urn:microsoft.com/office/officeart/2005/8/layout/hierarchy3"/>
    <dgm:cxn modelId="{B25A9CE3-4AC2-4244-8ABB-DDCE7B4D87EA}" type="presOf" srcId="{1F2D331F-74F0-2946-A890-BA967382C420}" destId="{3A06CED1-A467-A245-8FD0-6834D2DBEE8B}" srcOrd="0" destOrd="0" presId="urn:microsoft.com/office/officeart/2005/8/layout/hierarchy3"/>
    <dgm:cxn modelId="{7BA1F8EA-0B15-614A-B974-4748962A01DE}" type="presOf" srcId="{D0B9096F-929F-1847-A62E-A7851262BDB3}" destId="{C41B7F49-C5C0-174C-B9BD-5979ED7ABBAD}" srcOrd="1" destOrd="0" presId="urn:microsoft.com/office/officeart/2005/8/layout/hierarchy3"/>
    <dgm:cxn modelId="{2C229DEB-FD3C-B04D-97BE-5E206A8C9237}" srcId="{43E3F0F8-BEDC-CB48-9114-0CDFBB1002E5}" destId="{E5BAC8E0-858D-7C4E-9EC9-E0C02D57E5E3}" srcOrd="3" destOrd="0" parTransId="{7CFEA9F2-7AFD-DC45-A599-DE480D1C10F4}" sibTransId="{3CCA11CB-5397-5D4E-9A12-C30DEDBD1A23}"/>
    <dgm:cxn modelId="{98DE2AF2-1258-5A44-BC36-40F6C906E780}" srcId="{E5BAC8E0-858D-7C4E-9EC9-E0C02D57E5E3}" destId="{646880E6-85FF-8541-8C5E-759F815DF742}" srcOrd="0" destOrd="0" parTransId="{F3571FDD-1D69-C643-89A2-B2787EDACAAC}" sibTransId="{083216E6-F49D-A54B-8D98-09AACA5A2F4D}"/>
    <dgm:cxn modelId="{2DC824FC-B1CF-B049-B6B3-D4646BCB2D93}" type="presOf" srcId="{2F532614-CDAC-5C44-861C-75EEE13414A1}" destId="{14486C9E-609C-D84A-B125-69767B3F728E}" srcOrd="0" destOrd="0" presId="urn:microsoft.com/office/officeart/2005/8/layout/hierarchy3"/>
    <dgm:cxn modelId="{09DDDBFF-A8D7-8B42-81F2-218B8504A0FB}" srcId="{817D00FA-11B7-594D-AC29-326B5E0A636E}" destId="{1F2D331F-74F0-2946-A890-BA967382C420}" srcOrd="0" destOrd="0" parTransId="{012DDC2F-45A7-AE4A-8A43-33CAC438E1FD}" sibTransId="{4C55382E-DA73-EF4F-BC66-88AFB3E3CBF6}"/>
    <dgm:cxn modelId="{2740917E-F4D9-5942-AACD-FE2A393538B7}" type="presParOf" srcId="{E566E264-03B6-7E4C-8F1C-BAEAE32F7D9F}" destId="{64DD212C-320A-A14C-8456-6CD500CE79EE}" srcOrd="0" destOrd="0" presId="urn:microsoft.com/office/officeart/2005/8/layout/hierarchy3"/>
    <dgm:cxn modelId="{C1B22F26-6395-6C44-B409-5AE944FD55B6}" type="presParOf" srcId="{64DD212C-320A-A14C-8456-6CD500CE79EE}" destId="{2CC50D84-2ED2-674A-988E-4FDCB56E845E}" srcOrd="0" destOrd="0" presId="urn:microsoft.com/office/officeart/2005/8/layout/hierarchy3"/>
    <dgm:cxn modelId="{3DCC46CA-5217-0747-9F57-E04D97DE781A}" type="presParOf" srcId="{2CC50D84-2ED2-674A-988E-4FDCB56E845E}" destId="{A6817A19-74CE-234A-9479-E1A0FA3E3947}" srcOrd="0" destOrd="0" presId="urn:microsoft.com/office/officeart/2005/8/layout/hierarchy3"/>
    <dgm:cxn modelId="{1D265366-F934-434D-B596-5119373E7523}" type="presParOf" srcId="{2CC50D84-2ED2-674A-988E-4FDCB56E845E}" destId="{C41B7F49-C5C0-174C-B9BD-5979ED7ABBAD}" srcOrd="1" destOrd="0" presId="urn:microsoft.com/office/officeart/2005/8/layout/hierarchy3"/>
    <dgm:cxn modelId="{3F9373A6-1712-D04D-8BD6-66A2E5851754}" type="presParOf" srcId="{64DD212C-320A-A14C-8456-6CD500CE79EE}" destId="{C150347D-D19D-C34C-9373-F951FE5B5632}" srcOrd="1" destOrd="0" presId="urn:microsoft.com/office/officeart/2005/8/layout/hierarchy3"/>
    <dgm:cxn modelId="{7055D6A5-70B7-E441-A3E7-480A50B8F7ED}" type="presParOf" srcId="{C150347D-D19D-C34C-9373-F951FE5B5632}" destId="{E2E1A10D-17DE-0744-BE9B-FB8F2A80B270}" srcOrd="0" destOrd="0" presId="urn:microsoft.com/office/officeart/2005/8/layout/hierarchy3"/>
    <dgm:cxn modelId="{8FA3717E-CB9F-7440-879D-8621152F20AB}" type="presParOf" srcId="{C150347D-D19D-C34C-9373-F951FE5B5632}" destId="{497F3130-27AB-BC48-AE16-F46C10B1D975}" srcOrd="1" destOrd="0" presId="urn:microsoft.com/office/officeart/2005/8/layout/hierarchy3"/>
    <dgm:cxn modelId="{103C09E1-71D8-3744-93E6-EBB75628D0FB}" type="presParOf" srcId="{E566E264-03B6-7E4C-8F1C-BAEAE32F7D9F}" destId="{B4104827-1939-1147-BA27-40544EC5DCC2}" srcOrd="1" destOrd="0" presId="urn:microsoft.com/office/officeart/2005/8/layout/hierarchy3"/>
    <dgm:cxn modelId="{E0A54324-E41E-E342-8C2A-3D510869CDEA}" type="presParOf" srcId="{B4104827-1939-1147-BA27-40544EC5DCC2}" destId="{95756148-C739-7743-BC2A-4B3DEC712E06}" srcOrd="0" destOrd="0" presId="urn:microsoft.com/office/officeart/2005/8/layout/hierarchy3"/>
    <dgm:cxn modelId="{320EE2CC-F914-D84B-98F7-FE6624B716B9}" type="presParOf" srcId="{95756148-C739-7743-BC2A-4B3DEC712E06}" destId="{8F1DB379-2EF2-9949-B18E-526F1C23AEEF}" srcOrd="0" destOrd="0" presId="urn:microsoft.com/office/officeart/2005/8/layout/hierarchy3"/>
    <dgm:cxn modelId="{86E34645-8DA3-874F-9CEB-9A1218E228D1}" type="presParOf" srcId="{95756148-C739-7743-BC2A-4B3DEC712E06}" destId="{F7CE7849-37F8-0245-944F-72AB321974D7}" srcOrd="1" destOrd="0" presId="urn:microsoft.com/office/officeart/2005/8/layout/hierarchy3"/>
    <dgm:cxn modelId="{106FFFEE-3EC2-A446-8956-C489036DBDBE}" type="presParOf" srcId="{B4104827-1939-1147-BA27-40544EC5DCC2}" destId="{65F972EC-63D4-EF4E-8184-4AD26E239D6A}" srcOrd="1" destOrd="0" presId="urn:microsoft.com/office/officeart/2005/8/layout/hierarchy3"/>
    <dgm:cxn modelId="{707714D7-D885-C641-82FA-59DA412DCE88}" type="presParOf" srcId="{65F972EC-63D4-EF4E-8184-4AD26E239D6A}" destId="{E901716E-0754-7045-AF0D-33532CE0AA1C}" srcOrd="0" destOrd="0" presId="urn:microsoft.com/office/officeart/2005/8/layout/hierarchy3"/>
    <dgm:cxn modelId="{948B25BB-3D55-3A4E-B710-C4627F7151D8}" type="presParOf" srcId="{65F972EC-63D4-EF4E-8184-4AD26E239D6A}" destId="{3A06CED1-A467-A245-8FD0-6834D2DBEE8B}" srcOrd="1" destOrd="0" presId="urn:microsoft.com/office/officeart/2005/8/layout/hierarchy3"/>
    <dgm:cxn modelId="{E74C0D81-A87E-1149-809A-68C267AA8589}" type="presParOf" srcId="{65F972EC-63D4-EF4E-8184-4AD26E239D6A}" destId="{71293C96-64D6-564F-8FF8-1CA226C1605C}" srcOrd="2" destOrd="0" presId="urn:microsoft.com/office/officeart/2005/8/layout/hierarchy3"/>
    <dgm:cxn modelId="{CD8DB34A-8890-F646-B168-06E77D70377F}" type="presParOf" srcId="{65F972EC-63D4-EF4E-8184-4AD26E239D6A}" destId="{14486C9E-609C-D84A-B125-69767B3F728E}" srcOrd="3" destOrd="0" presId="urn:microsoft.com/office/officeart/2005/8/layout/hierarchy3"/>
    <dgm:cxn modelId="{53273F02-B3E9-ED4C-8A67-0C525D5DFEB9}" type="presParOf" srcId="{E566E264-03B6-7E4C-8F1C-BAEAE32F7D9F}" destId="{9E613B18-2929-AF4B-9141-96B67D5E83F4}" srcOrd="2" destOrd="0" presId="urn:microsoft.com/office/officeart/2005/8/layout/hierarchy3"/>
    <dgm:cxn modelId="{0B73798E-D090-1D45-98DC-5567B335A22E}" type="presParOf" srcId="{9E613B18-2929-AF4B-9141-96B67D5E83F4}" destId="{BD1F35ED-044F-D344-9F3E-37B44B872096}" srcOrd="0" destOrd="0" presId="urn:microsoft.com/office/officeart/2005/8/layout/hierarchy3"/>
    <dgm:cxn modelId="{20C12826-3E41-C746-A2D6-C1E98780E327}" type="presParOf" srcId="{BD1F35ED-044F-D344-9F3E-37B44B872096}" destId="{AAAA15DD-83D2-FE40-BB88-2E5604A75D9E}" srcOrd="0" destOrd="0" presId="urn:microsoft.com/office/officeart/2005/8/layout/hierarchy3"/>
    <dgm:cxn modelId="{1CD828E7-3092-F14C-BB95-F606D30BBDBB}" type="presParOf" srcId="{BD1F35ED-044F-D344-9F3E-37B44B872096}" destId="{44EC5C04-64BA-EF49-ADD7-2B4E1D8A91D5}" srcOrd="1" destOrd="0" presId="urn:microsoft.com/office/officeart/2005/8/layout/hierarchy3"/>
    <dgm:cxn modelId="{05C1596A-D005-0042-8500-BFC0F0FE5CA3}" type="presParOf" srcId="{9E613B18-2929-AF4B-9141-96B67D5E83F4}" destId="{0920719E-0B7D-CA4F-95B1-6556A70DF045}" srcOrd="1" destOrd="0" presId="urn:microsoft.com/office/officeart/2005/8/layout/hierarchy3"/>
    <dgm:cxn modelId="{85D4A64A-9948-2642-B360-A24FB7A33D49}" type="presParOf" srcId="{0920719E-0B7D-CA4F-95B1-6556A70DF045}" destId="{CE99362D-EE93-6441-847F-7090E00838EB}" srcOrd="0" destOrd="0" presId="urn:microsoft.com/office/officeart/2005/8/layout/hierarchy3"/>
    <dgm:cxn modelId="{D8B62A06-BAF8-3E4A-A6D3-A68F13A10212}" type="presParOf" srcId="{0920719E-0B7D-CA4F-95B1-6556A70DF045}" destId="{E9E7ADD9-0D5D-9A4F-8BD9-757B8C529BDC}" srcOrd="1" destOrd="0" presId="urn:microsoft.com/office/officeart/2005/8/layout/hierarchy3"/>
    <dgm:cxn modelId="{C1EB5254-76F1-5640-9FAB-D451AED23607}" type="presParOf" srcId="{0920719E-0B7D-CA4F-95B1-6556A70DF045}" destId="{81E6A546-CD3E-654E-91D5-17067AB07679}" srcOrd="2" destOrd="0" presId="urn:microsoft.com/office/officeart/2005/8/layout/hierarchy3"/>
    <dgm:cxn modelId="{F3227CE9-892A-D345-9A58-443DE50D3E21}" type="presParOf" srcId="{0920719E-0B7D-CA4F-95B1-6556A70DF045}" destId="{B52B7ADB-2DBF-8B4A-BD4B-D4EA08633C73}" srcOrd="3" destOrd="0" presId="urn:microsoft.com/office/officeart/2005/8/layout/hierarchy3"/>
    <dgm:cxn modelId="{6E20F3AA-A0C3-C64B-A257-058C580009B4}" type="presParOf" srcId="{E566E264-03B6-7E4C-8F1C-BAEAE32F7D9F}" destId="{BB85D1AA-9952-5045-83E1-15880400A183}" srcOrd="3" destOrd="0" presId="urn:microsoft.com/office/officeart/2005/8/layout/hierarchy3"/>
    <dgm:cxn modelId="{B550242D-875E-9A4D-8B3F-9697321873FB}" type="presParOf" srcId="{BB85D1AA-9952-5045-83E1-15880400A183}" destId="{B73A84C6-12A1-B141-99EB-17C6DB517ED6}" srcOrd="0" destOrd="0" presId="urn:microsoft.com/office/officeart/2005/8/layout/hierarchy3"/>
    <dgm:cxn modelId="{EED1E140-CF45-1848-BDA6-4439B392BD44}" type="presParOf" srcId="{B73A84C6-12A1-B141-99EB-17C6DB517ED6}" destId="{DCB2CCC3-84F7-4343-BE57-4D2B2701D4CE}" srcOrd="0" destOrd="0" presId="urn:microsoft.com/office/officeart/2005/8/layout/hierarchy3"/>
    <dgm:cxn modelId="{F1096C2A-22E7-1C40-9539-AED79B06B766}" type="presParOf" srcId="{B73A84C6-12A1-B141-99EB-17C6DB517ED6}" destId="{07A9D5D8-13D9-4B4A-9164-608F5E0BE4E0}" srcOrd="1" destOrd="0" presId="urn:microsoft.com/office/officeart/2005/8/layout/hierarchy3"/>
    <dgm:cxn modelId="{8098DAF7-5F92-BB48-902E-BBD7DD5EDF61}" type="presParOf" srcId="{BB85D1AA-9952-5045-83E1-15880400A183}" destId="{675A034B-AC5C-044D-B825-00D97F2CBE07}" srcOrd="1" destOrd="0" presId="urn:microsoft.com/office/officeart/2005/8/layout/hierarchy3"/>
    <dgm:cxn modelId="{B633F8EE-236D-D748-856E-5E2A03004766}" type="presParOf" srcId="{675A034B-AC5C-044D-B825-00D97F2CBE07}" destId="{6FF8E767-F694-2F4F-A655-49DAF15A2536}" srcOrd="0" destOrd="0" presId="urn:microsoft.com/office/officeart/2005/8/layout/hierarchy3"/>
    <dgm:cxn modelId="{50BC5733-87BC-DE47-A62C-52D91B4FE8A2}" type="presParOf" srcId="{675A034B-AC5C-044D-B825-00D97F2CBE07}" destId="{8532D29C-89B6-AF40-AB73-51EDC8D85D5D}" srcOrd="1" destOrd="0" presId="urn:microsoft.com/office/officeart/2005/8/layout/hierarchy3"/>
    <dgm:cxn modelId="{A1C3D5A6-1371-0E48-8744-925BEEAAA02B}" type="presParOf" srcId="{675A034B-AC5C-044D-B825-00D97F2CBE07}" destId="{03C7A76D-1C9A-E348-8EDD-F3ACA34FD254}" srcOrd="2" destOrd="0" presId="urn:microsoft.com/office/officeart/2005/8/layout/hierarchy3"/>
    <dgm:cxn modelId="{5D7F4BE5-F340-0747-9076-FDE462FA0830}" type="presParOf" srcId="{675A034B-AC5C-044D-B825-00D97F2CBE07}" destId="{0305D2EE-F1A3-AA4E-8D40-910728730E5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E3F0F8-BEDC-CB48-9114-0CDFBB1002E5}" type="doc">
      <dgm:prSet loTypeId="urn:microsoft.com/office/officeart/2005/8/layout/hierarchy3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B9096F-929F-1847-A62E-A7851262BDB3}">
      <dgm:prSet phldrT="[Text]"/>
      <dgm:spPr>
        <a:solidFill>
          <a:srgbClr val="FF0000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Complete Exit Survey</a:t>
          </a:r>
        </a:p>
      </dgm:t>
    </dgm:pt>
    <dgm:pt modelId="{BB5CC3F5-F255-664A-B0B3-D44049D90907}" type="parTrans" cxnId="{1677CF59-FEA9-8747-B0BB-8C9D4FEC39DC}">
      <dgm:prSet/>
      <dgm:spPr/>
      <dgm:t>
        <a:bodyPr/>
        <a:lstStyle/>
        <a:p>
          <a:endParaRPr lang="en-US"/>
        </a:p>
      </dgm:t>
    </dgm:pt>
    <dgm:pt modelId="{8BBBCFB2-370C-B24A-B722-6BC6B6ED0C29}" type="sibTrans" cxnId="{1677CF59-FEA9-8747-B0BB-8C9D4FEC39DC}">
      <dgm:prSet/>
      <dgm:spPr/>
      <dgm:t>
        <a:bodyPr/>
        <a:lstStyle/>
        <a:p>
          <a:endParaRPr lang="en-US"/>
        </a:p>
      </dgm:t>
    </dgm:pt>
    <dgm:pt modelId="{817D00FA-11B7-594D-AC29-326B5E0A636E}">
      <dgm:prSet phldrT="[Text]"/>
      <dgm:spPr>
        <a:solidFill>
          <a:schemeClr val="accent1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YOU PASSED!!!!</a:t>
          </a:r>
        </a:p>
      </dgm:t>
    </dgm:pt>
    <dgm:pt modelId="{E8BEC394-B480-5343-9070-42278C0F0E1C}" type="parTrans" cxnId="{78D6DB60-6165-8547-8841-38BE3763121C}">
      <dgm:prSet/>
      <dgm:spPr/>
      <dgm:t>
        <a:bodyPr/>
        <a:lstStyle/>
        <a:p>
          <a:endParaRPr lang="en-US"/>
        </a:p>
      </dgm:t>
    </dgm:pt>
    <dgm:pt modelId="{D653C956-1FFB-8A4A-82CC-BC6699685669}" type="sibTrans" cxnId="{78D6DB60-6165-8547-8841-38BE3763121C}">
      <dgm:prSet/>
      <dgm:spPr/>
      <dgm:t>
        <a:bodyPr/>
        <a:lstStyle/>
        <a:p>
          <a:endParaRPr lang="en-US"/>
        </a:p>
      </dgm:t>
    </dgm:pt>
    <dgm:pt modelId="{1F2D331F-74F0-2946-A890-BA967382C420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CELEBRATE!</a:t>
          </a:r>
        </a:p>
        <a:p>
          <a:r>
            <a:rPr lang="en-US" dirty="0"/>
            <a:t>CHEERS!</a:t>
          </a:r>
        </a:p>
      </dgm:t>
    </dgm:pt>
    <dgm:pt modelId="{012DDC2F-45A7-AE4A-8A43-33CAC438E1FD}" type="parTrans" cxnId="{09DDDBFF-A8D7-8B42-81F2-218B8504A0F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4C55382E-DA73-EF4F-BC66-88AFB3E3CBF6}" type="sibTrans" cxnId="{09DDDBFF-A8D7-8B42-81F2-218B8504A0FB}">
      <dgm:prSet/>
      <dgm:spPr/>
      <dgm:t>
        <a:bodyPr/>
        <a:lstStyle/>
        <a:p>
          <a:endParaRPr lang="en-US"/>
        </a:p>
      </dgm:t>
    </dgm:pt>
    <dgm:pt modelId="{84A43E63-DC42-924F-A55C-C1A7FBCE70E7}">
      <dgm:prSet/>
      <dgm:spPr>
        <a:solidFill>
          <a:schemeClr val="bg1">
            <a:alpha val="9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US" dirty="0"/>
            <a:t>Log in to ProQuest</a:t>
          </a:r>
        </a:p>
      </dgm:t>
    </dgm:pt>
    <dgm:pt modelId="{D5FC7569-7D0F-9349-8829-5627EA2F91F1}" type="parTrans" cxnId="{8A0EDE6F-3180-9B41-BCA2-00FA77A7311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/>
        </a:p>
      </dgm:t>
    </dgm:pt>
    <dgm:pt modelId="{8364B85E-9AD0-E84D-8AF0-D7B9EB909A35}" type="sibTrans" cxnId="{8A0EDE6F-3180-9B41-BCA2-00FA77A73113}">
      <dgm:prSet/>
      <dgm:spPr/>
      <dgm:t>
        <a:bodyPr/>
        <a:lstStyle/>
        <a:p>
          <a:endParaRPr lang="en-US"/>
        </a:p>
      </dgm:t>
    </dgm:pt>
    <dgm:pt modelId="{E566E264-03B6-7E4C-8F1C-BAEAE32F7D9F}" type="pres">
      <dgm:prSet presAssocID="{43E3F0F8-BEDC-CB48-9114-0CDFBB1002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DD212C-320A-A14C-8456-6CD500CE79EE}" type="pres">
      <dgm:prSet presAssocID="{D0B9096F-929F-1847-A62E-A7851262BDB3}" presName="root" presStyleCnt="0"/>
      <dgm:spPr/>
    </dgm:pt>
    <dgm:pt modelId="{2CC50D84-2ED2-674A-988E-4FDCB56E845E}" type="pres">
      <dgm:prSet presAssocID="{D0B9096F-929F-1847-A62E-A7851262BDB3}" presName="rootComposite" presStyleCnt="0"/>
      <dgm:spPr/>
    </dgm:pt>
    <dgm:pt modelId="{A6817A19-74CE-234A-9479-E1A0FA3E3947}" type="pres">
      <dgm:prSet presAssocID="{D0B9096F-929F-1847-A62E-A7851262BDB3}" presName="rootText" presStyleLbl="node1" presStyleIdx="0" presStyleCnt="2"/>
      <dgm:spPr/>
    </dgm:pt>
    <dgm:pt modelId="{C41B7F49-C5C0-174C-B9BD-5979ED7ABBAD}" type="pres">
      <dgm:prSet presAssocID="{D0B9096F-929F-1847-A62E-A7851262BDB3}" presName="rootConnector" presStyleLbl="node1" presStyleIdx="0" presStyleCnt="2"/>
      <dgm:spPr/>
    </dgm:pt>
    <dgm:pt modelId="{C150347D-D19D-C34C-9373-F951FE5B5632}" type="pres">
      <dgm:prSet presAssocID="{D0B9096F-929F-1847-A62E-A7851262BDB3}" presName="childShape" presStyleCnt="0"/>
      <dgm:spPr/>
    </dgm:pt>
    <dgm:pt modelId="{E2E1A10D-17DE-0744-BE9B-FB8F2A80B270}" type="pres">
      <dgm:prSet presAssocID="{D5FC7569-7D0F-9349-8829-5627EA2F91F1}" presName="Name13" presStyleLbl="parChTrans1D2" presStyleIdx="0" presStyleCnt="2"/>
      <dgm:spPr/>
    </dgm:pt>
    <dgm:pt modelId="{497F3130-27AB-BC48-AE16-F46C10B1D975}" type="pres">
      <dgm:prSet presAssocID="{84A43E63-DC42-924F-A55C-C1A7FBCE70E7}" presName="childText" presStyleLbl="bgAcc1" presStyleIdx="0" presStyleCnt="2">
        <dgm:presLayoutVars>
          <dgm:bulletEnabled val="1"/>
        </dgm:presLayoutVars>
      </dgm:prSet>
      <dgm:spPr/>
    </dgm:pt>
    <dgm:pt modelId="{B4104827-1939-1147-BA27-40544EC5DCC2}" type="pres">
      <dgm:prSet presAssocID="{817D00FA-11B7-594D-AC29-326B5E0A636E}" presName="root" presStyleCnt="0"/>
      <dgm:spPr/>
    </dgm:pt>
    <dgm:pt modelId="{95756148-C739-7743-BC2A-4B3DEC712E06}" type="pres">
      <dgm:prSet presAssocID="{817D00FA-11B7-594D-AC29-326B5E0A636E}" presName="rootComposite" presStyleCnt="0"/>
      <dgm:spPr/>
    </dgm:pt>
    <dgm:pt modelId="{8F1DB379-2EF2-9949-B18E-526F1C23AEEF}" type="pres">
      <dgm:prSet presAssocID="{817D00FA-11B7-594D-AC29-326B5E0A636E}" presName="rootText" presStyleLbl="node1" presStyleIdx="1" presStyleCnt="2"/>
      <dgm:spPr/>
    </dgm:pt>
    <dgm:pt modelId="{F7CE7849-37F8-0245-944F-72AB321974D7}" type="pres">
      <dgm:prSet presAssocID="{817D00FA-11B7-594D-AC29-326B5E0A636E}" presName="rootConnector" presStyleLbl="node1" presStyleIdx="1" presStyleCnt="2"/>
      <dgm:spPr/>
    </dgm:pt>
    <dgm:pt modelId="{65F972EC-63D4-EF4E-8184-4AD26E239D6A}" type="pres">
      <dgm:prSet presAssocID="{817D00FA-11B7-594D-AC29-326B5E0A636E}" presName="childShape" presStyleCnt="0"/>
      <dgm:spPr/>
    </dgm:pt>
    <dgm:pt modelId="{E901716E-0754-7045-AF0D-33532CE0AA1C}" type="pres">
      <dgm:prSet presAssocID="{012DDC2F-45A7-AE4A-8A43-33CAC438E1FD}" presName="Name13" presStyleLbl="parChTrans1D2" presStyleIdx="1" presStyleCnt="2"/>
      <dgm:spPr/>
    </dgm:pt>
    <dgm:pt modelId="{3A06CED1-A467-A245-8FD0-6834D2DBEE8B}" type="pres">
      <dgm:prSet presAssocID="{1F2D331F-74F0-2946-A890-BA967382C420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9D63210C-6082-C947-83E8-DEA08305ED96}" type="presOf" srcId="{D5FC7569-7D0F-9349-8829-5627EA2F91F1}" destId="{E2E1A10D-17DE-0744-BE9B-FB8F2A80B270}" srcOrd="0" destOrd="0" presId="urn:microsoft.com/office/officeart/2005/8/layout/hierarchy3"/>
    <dgm:cxn modelId="{34582615-95B9-4C42-80C5-55286C3A63F0}" type="presOf" srcId="{D0B9096F-929F-1847-A62E-A7851262BDB3}" destId="{A6817A19-74CE-234A-9479-E1A0FA3E3947}" srcOrd="0" destOrd="0" presId="urn:microsoft.com/office/officeart/2005/8/layout/hierarchy3"/>
    <dgm:cxn modelId="{390C8A21-8E7D-3446-A7B9-AC98E4D79EEA}" type="presOf" srcId="{817D00FA-11B7-594D-AC29-326B5E0A636E}" destId="{F7CE7849-37F8-0245-944F-72AB321974D7}" srcOrd="1" destOrd="0" presId="urn:microsoft.com/office/officeart/2005/8/layout/hierarchy3"/>
    <dgm:cxn modelId="{941CCF28-1316-EE4E-BC67-A41CB30273B7}" type="presOf" srcId="{84A43E63-DC42-924F-A55C-C1A7FBCE70E7}" destId="{497F3130-27AB-BC48-AE16-F46C10B1D975}" srcOrd="0" destOrd="0" presId="urn:microsoft.com/office/officeart/2005/8/layout/hierarchy3"/>
    <dgm:cxn modelId="{8D0ADE32-F844-6740-A4C6-41E4DCA794BD}" type="presOf" srcId="{817D00FA-11B7-594D-AC29-326B5E0A636E}" destId="{8F1DB379-2EF2-9949-B18E-526F1C23AEEF}" srcOrd="0" destOrd="0" presId="urn:microsoft.com/office/officeart/2005/8/layout/hierarchy3"/>
    <dgm:cxn modelId="{1677CF59-FEA9-8747-B0BB-8C9D4FEC39DC}" srcId="{43E3F0F8-BEDC-CB48-9114-0CDFBB1002E5}" destId="{D0B9096F-929F-1847-A62E-A7851262BDB3}" srcOrd="0" destOrd="0" parTransId="{BB5CC3F5-F255-664A-B0B3-D44049D90907}" sibTransId="{8BBBCFB2-370C-B24A-B722-6BC6B6ED0C29}"/>
    <dgm:cxn modelId="{78D6DB60-6165-8547-8841-38BE3763121C}" srcId="{43E3F0F8-BEDC-CB48-9114-0CDFBB1002E5}" destId="{817D00FA-11B7-594D-AC29-326B5E0A636E}" srcOrd="1" destOrd="0" parTransId="{E8BEC394-B480-5343-9070-42278C0F0E1C}" sibTransId="{D653C956-1FFB-8A4A-82CC-BC6699685669}"/>
    <dgm:cxn modelId="{8A0EDE6F-3180-9B41-BCA2-00FA77A73113}" srcId="{D0B9096F-929F-1847-A62E-A7851262BDB3}" destId="{84A43E63-DC42-924F-A55C-C1A7FBCE70E7}" srcOrd="0" destOrd="0" parTransId="{D5FC7569-7D0F-9349-8829-5627EA2F91F1}" sibTransId="{8364B85E-9AD0-E84D-8AF0-D7B9EB909A35}"/>
    <dgm:cxn modelId="{E18F58BF-1E0F-C245-A6B4-021F54B98C6F}" type="presOf" srcId="{43E3F0F8-BEDC-CB48-9114-0CDFBB1002E5}" destId="{E566E264-03B6-7E4C-8F1C-BAEAE32F7D9F}" srcOrd="0" destOrd="0" presId="urn:microsoft.com/office/officeart/2005/8/layout/hierarchy3"/>
    <dgm:cxn modelId="{8D279DD2-29D9-8242-86E6-A037F4723AFE}" type="presOf" srcId="{012DDC2F-45A7-AE4A-8A43-33CAC438E1FD}" destId="{E901716E-0754-7045-AF0D-33532CE0AA1C}" srcOrd="0" destOrd="0" presId="urn:microsoft.com/office/officeart/2005/8/layout/hierarchy3"/>
    <dgm:cxn modelId="{B25A9CE3-4AC2-4244-8ABB-DDCE7B4D87EA}" type="presOf" srcId="{1F2D331F-74F0-2946-A890-BA967382C420}" destId="{3A06CED1-A467-A245-8FD0-6834D2DBEE8B}" srcOrd="0" destOrd="0" presId="urn:microsoft.com/office/officeart/2005/8/layout/hierarchy3"/>
    <dgm:cxn modelId="{7BA1F8EA-0B15-614A-B974-4748962A01DE}" type="presOf" srcId="{D0B9096F-929F-1847-A62E-A7851262BDB3}" destId="{C41B7F49-C5C0-174C-B9BD-5979ED7ABBAD}" srcOrd="1" destOrd="0" presId="urn:microsoft.com/office/officeart/2005/8/layout/hierarchy3"/>
    <dgm:cxn modelId="{09DDDBFF-A8D7-8B42-81F2-218B8504A0FB}" srcId="{817D00FA-11B7-594D-AC29-326B5E0A636E}" destId="{1F2D331F-74F0-2946-A890-BA967382C420}" srcOrd="0" destOrd="0" parTransId="{012DDC2F-45A7-AE4A-8A43-33CAC438E1FD}" sibTransId="{4C55382E-DA73-EF4F-BC66-88AFB3E3CBF6}"/>
    <dgm:cxn modelId="{2740917E-F4D9-5942-AACD-FE2A393538B7}" type="presParOf" srcId="{E566E264-03B6-7E4C-8F1C-BAEAE32F7D9F}" destId="{64DD212C-320A-A14C-8456-6CD500CE79EE}" srcOrd="0" destOrd="0" presId="urn:microsoft.com/office/officeart/2005/8/layout/hierarchy3"/>
    <dgm:cxn modelId="{C1B22F26-6395-6C44-B409-5AE944FD55B6}" type="presParOf" srcId="{64DD212C-320A-A14C-8456-6CD500CE79EE}" destId="{2CC50D84-2ED2-674A-988E-4FDCB56E845E}" srcOrd="0" destOrd="0" presId="urn:microsoft.com/office/officeart/2005/8/layout/hierarchy3"/>
    <dgm:cxn modelId="{3DCC46CA-5217-0747-9F57-E04D97DE781A}" type="presParOf" srcId="{2CC50D84-2ED2-674A-988E-4FDCB56E845E}" destId="{A6817A19-74CE-234A-9479-E1A0FA3E3947}" srcOrd="0" destOrd="0" presId="urn:microsoft.com/office/officeart/2005/8/layout/hierarchy3"/>
    <dgm:cxn modelId="{1D265366-F934-434D-B596-5119373E7523}" type="presParOf" srcId="{2CC50D84-2ED2-674A-988E-4FDCB56E845E}" destId="{C41B7F49-C5C0-174C-B9BD-5979ED7ABBAD}" srcOrd="1" destOrd="0" presId="urn:microsoft.com/office/officeart/2005/8/layout/hierarchy3"/>
    <dgm:cxn modelId="{3F9373A6-1712-D04D-8BD6-66A2E5851754}" type="presParOf" srcId="{64DD212C-320A-A14C-8456-6CD500CE79EE}" destId="{C150347D-D19D-C34C-9373-F951FE5B5632}" srcOrd="1" destOrd="0" presId="urn:microsoft.com/office/officeart/2005/8/layout/hierarchy3"/>
    <dgm:cxn modelId="{7055D6A5-70B7-E441-A3E7-480A50B8F7ED}" type="presParOf" srcId="{C150347D-D19D-C34C-9373-F951FE5B5632}" destId="{E2E1A10D-17DE-0744-BE9B-FB8F2A80B270}" srcOrd="0" destOrd="0" presId="urn:microsoft.com/office/officeart/2005/8/layout/hierarchy3"/>
    <dgm:cxn modelId="{8FA3717E-CB9F-7440-879D-8621152F20AB}" type="presParOf" srcId="{C150347D-D19D-C34C-9373-F951FE5B5632}" destId="{497F3130-27AB-BC48-AE16-F46C10B1D975}" srcOrd="1" destOrd="0" presId="urn:microsoft.com/office/officeart/2005/8/layout/hierarchy3"/>
    <dgm:cxn modelId="{103C09E1-71D8-3744-93E6-EBB75628D0FB}" type="presParOf" srcId="{E566E264-03B6-7E4C-8F1C-BAEAE32F7D9F}" destId="{B4104827-1939-1147-BA27-40544EC5DCC2}" srcOrd="1" destOrd="0" presId="urn:microsoft.com/office/officeart/2005/8/layout/hierarchy3"/>
    <dgm:cxn modelId="{E0A54324-E41E-E342-8C2A-3D510869CDEA}" type="presParOf" srcId="{B4104827-1939-1147-BA27-40544EC5DCC2}" destId="{95756148-C739-7743-BC2A-4B3DEC712E06}" srcOrd="0" destOrd="0" presId="urn:microsoft.com/office/officeart/2005/8/layout/hierarchy3"/>
    <dgm:cxn modelId="{320EE2CC-F914-D84B-98F7-FE6624B716B9}" type="presParOf" srcId="{95756148-C739-7743-BC2A-4B3DEC712E06}" destId="{8F1DB379-2EF2-9949-B18E-526F1C23AEEF}" srcOrd="0" destOrd="0" presId="urn:microsoft.com/office/officeart/2005/8/layout/hierarchy3"/>
    <dgm:cxn modelId="{86E34645-8DA3-874F-9CEB-9A1218E228D1}" type="presParOf" srcId="{95756148-C739-7743-BC2A-4B3DEC712E06}" destId="{F7CE7849-37F8-0245-944F-72AB321974D7}" srcOrd="1" destOrd="0" presId="urn:microsoft.com/office/officeart/2005/8/layout/hierarchy3"/>
    <dgm:cxn modelId="{106FFFEE-3EC2-A446-8956-C489036DBDBE}" type="presParOf" srcId="{B4104827-1939-1147-BA27-40544EC5DCC2}" destId="{65F972EC-63D4-EF4E-8184-4AD26E239D6A}" srcOrd="1" destOrd="0" presId="urn:microsoft.com/office/officeart/2005/8/layout/hierarchy3"/>
    <dgm:cxn modelId="{707714D7-D885-C641-82FA-59DA412DCE88}" type="presParOf" srcId="{65F972EC-63D4-EF4E-8184-4AD26E239D6A}" destId="{E901716E-0754-7045-AF0D-33532CE0AA1C}" srcOrd="0" destOrd="0" presId="urn:microsoft.com/office/officeart/2005/8/layout/hierarchy3"/>
    <dgm:cxn modelId="{948B25BB-3D55-3A4E-B710-C4627F7151D8}" type="presParOf" srcId="{65F972EC-63D4-EF4E-8184-4AD26E239D6A}" destId="{3A06CED1-A467-A245-8FD0-6834D2DBEE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7A19-74CE-234A-9479-E1A0FA3E3947}">
      <dsp:nvSpPr>
        <dsp:cNvPr id="0" name=""/>
        <dsp:cNvSpPr/>
      </dsp:nvSpPr>
      <dsp:spPr>
        <a:xfrm>
          <a:off x="1936" y="140134"/>
          <a:ext cx="2225828" cy="111291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Complete Coursework</a:t>
          </a:r>
        </a:p>
      </dsp:txBody>
      <dsp:txXfrm>
        <a:off x="34532" y="172730"/>
        <a:ext cx="2160636" cy="1047722"/>
      </dsp:txXfrm>
    </dsp:sp>
    <dsp:sp modelId="{E2E1A10D-17DE-0744-BE9B-FB8F2A80B270}">
      <dsp:nvSpPr>
        <dsp:cNvPr id="0" name=""/>
        <dsp:cNvSpPr/>
      </dsp:nvSpPr>
      <dsp:spPr>
        <a:xfrm>
          <a:off x="224519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F3130-27AB-BC48-AE16-F46C10B1D975}">
      <dsp:nvSpPr>
        <dsp:cNvPr id="0" name=""/>
        <dsp:cNvSpPr/>
      </dsp:nvSpPr>
      <dsp:spPr>
        <a:xfrm>
          <a:off x="447102" y="1531276"/>
          <a:ext cx="1780662" cy="111291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Check program specific credits and requirements</a:t>
          </a:r>
        </a:p>
      </dsp:txBody>
      <dsp:txXfrm>
        <a:off x="479698" y="1563872"/>
        <a:ext cx="1715470" cy="1047722"/>
      </dsp:txXfrm>
    </dsp:sp>
    <dsp:sp modelId="{6EF77452-64A1-9449-A897-65C1A65CE291}">
      <dsp:nvSpPr>
        <dsp:cNvPr id="0" name=""/>
        <dsp:cNvSpPr/>
      </dsp:nvSpPr>
      <dsp:spPr>
        <a:xfrm>
          <a:off x="224519" y="1253048"/>
          <a:ext cx="222582" cy="222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828"/>
              </a:lnTo>
              <a:lnTo>
                <a:pt x="222582" y="2225828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79295-5BB9-BC4A-B72F-5FD7B9CB8BA5}">
      <dsp:nvSpPr>
        <dsp:cNvPr id="0" name=""/>
        <dsp:cNvSpPr/>
      </dsp:nvSpPr>
      <dsp:spPr>
        <a:xfrm>
          <a:off x="447102" y="2922419"/>
          <a:ext cx="1780662" cy="1112914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79698" y="2955015"/>
        <a:ext cx="1715470" cy="1047722"/>
      </dsp:txXfrm>
    </dsp:sp>
    <dsp:sp modelId="{8F1DB379-2EF2-9949-B18E-526F1C23AEEF}">
      <dsp:nvSpPr>
        <dsp:cNvPr id="0" name=""/>
        <dsp:cNvSpPr/>
      </dsp:nvSpPr>
      <dsp:spPr>
        <a:xfrm>
          <a:off x="2784222" y="140134"/>
          <a:ext cx="2225828" cy="111291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Pass Comprehensive Exam</a:t>
          </a:r>
        </a:p>
      </dsp:txBody>
      <dsp:txXfrm>
        <a:off x="2816818" y="172730"/>
        <a:ext cx="2160636" cy="1047722"/>
      </dsp:txXfrm>
    </dsp:sp>
    <dsp:sp modelId="{E901716E-0754-7045-AF0D-33532CE0AA1C}">
      <dsp:nvSpPr>
        <dsp:cNvPr id="0" name=""/>
        <dsp:cNvSpPr/>
      </dsp:nvSpPr>
      <dsp:spPr>
        <a:xfrm>
          <a:off x="3006804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6CED1-A467-A245-8FD0-6834D2DBEE8B}">
      <dsp:nvSpPr>
        <dsp:cNvPr id="0" name=""/>
        <dsp:cNvSpPr/>
      </dsp:nvSpPr>
      <dsp:spPr>
        <a:xfrm>
          <a:off x="3229387" y="1531276"/>
          <a:ext cx="1780662" cy="111291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Advisor notifies Carol</a:t>
          </a:r>
        </a:p>
      </dsp:txBody>
      <dsp:txXfrm>
        <a:off x="3261983" y="1563872"/>
        <a:ext cx="1715470" cy="1047722"/>
      </dsp:txXfrm>
    </dsp:sp>
    <dsp:sp modelId="{AAAA15DD-83D2-FE40-BB88-2E5604A75D9E}">
      <dsp:nvSpPr>
        <dsp:cNvPr id="0" name=""/>
        <dsp:cNvSpPr/>
      </dsp:nvSpPr>
      <dsp:spPr>
        <a:xfrm>
          <a:off x="5566507" y="140134"/>
          <a:ext cx="2225828" cy="111291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Submit Admission to Candidacy Form</a:t>
          </a:r>
        </a:p>
      </dsp:txBody>
      <dsp:txXfrm>
        <a:off x="5599103" y="172730"/>
        <a:ext cx="2160636" cy="1047722"/>
      </dsp:txXfrm>
    </dsp:sp>
    <dsp:sp modelId="{CE99362D-EE93-6441-847F-7090E00838EB}">
      <dsp:nvSpPr>
        <dsp:cNvPr id="0" name=""/>
        <dsp:cNvSpPr/>
      </dsp:nvSpPr>
      <dsp:spPr>
        <a:xfrm>
          <a:off x="5789090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7ADD9-0D5D-9A4F-8BD9-757B8C529BDC}">
      <dsp:nvSpPr>
        <dsp:cNvPr id="0" name=""/>
        <dsp:cNvSpPr/>
      </dsp:nvSpPr>
      <dsp:spPr>
        <a:xfrm>
          <a:off x="6011673" y="1531276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Submit on or before the 25</a:t>
          </a:r>
          <a:r>
            <a:rPr lang="en-US" sz="1700" kern="1200" baseline="30000" dirty="0"/>
            <a:t>th</a:t>
          </a:r>
          <a:r>
            <a:rPr lang="en-US" sz="1700" kern="1200" dirty="0"/>
            <a:t> of the month</a:t>
          </a:r>
        </a:p>
      </dsp:txBody>
      <dsp:txXfrm>
        <a:off x="6044269" y="1563872"/>
        <a:ext cx="1715470" cy="1047722"/>
      </dsp:txXfrm>
    </dsp:sp>
    <dsp:sp modelId="{BFA11726-9071-5F4C-BB52-EBD6E44BCAA0}">
      <dsp:nvSpPr>
        <dsp:cNvPr id="0" name=""/>
        <dsp:cNvSpPr/>
      </dsp:nvSpPr>
      <dsp:spPr>
        <a:xfrm>
          <a:off x="5789090" y="1253048"/>
          <a:ext cx="222582" cy="222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828"/>
              </a:lnTo>
              <a:lnTo>
                <a:pt x="222582" y="2225828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609A2-6987-054C-8A6B-7E3AA74503FF}">
      <dsp:nvSpPr>
        <dsp:cNvPr id="0" name=""/>
        <dsp:cNvSpPr/>
      </dsp:nvSpPr>
      <dsp:spPr>
        <a:xfrm>
          <a:off x="6011673" y="2922419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Submit Signed Doctoral Program Approval Sheet</a:t>
          </a:r>
        </a:p>
      </dsp:txBody>
      <dsp:txXfrm>
        <a:off x="6044269" y="2955015"/>
        <a:ext cx="1715470" cy="1047722"/>
      </dsp:txXfrm>
    </dsp:sp>
    <dsp:sp modelId="{DCB2CCC3-84F7-4343-BE57-4D2B2701D4CE}">
      <dsp:nvSpPr>
        <dsp:cNvPr id="0" name=""/>
        <dsp:cNvSpPr/>
      </dsp:nvSpPr>
      <dsp:spPr>
        <a:xfrm>
          <a:off x="8348793" y="140134"/>
          <a:ext cx="2225828" cy="111291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US" sz="1900" kern="1200" dirty="0"/>
            <a:t>Once Approved Automatically Registered for 899 </a:t>
          </a:r>
        </a:p>
      </dsp:txBody>
      <dsp:txXfrm>
        <a:off x="8381389" y="172730"/>
        <a:ext cx="2160636" cy="1047722"/>
      </dsp:txXfrm>
    </dsp:sp>
    <dsp:sp modelId="{6FF8E767-F694-2F4F-A655-49DAF15A2536}">
      <dsp:nvSpPr>
        <dsp:cNvPr id="0" name=""/>
        <dsp:cNvSpPr/>
      </dsp:nvSpPr>
      <dsp:spPr>
        <a:xfrm>
          <a:off x="8571375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2D29C-89B6-AF40-AB73-51EDC8D85D5D}">
      <dsp:nvSpPr>
        <dsp:cNvPr id="0" name=""/>
        <dsp:cNvSpPr/>
      </dsp:nvSpPr>
      <dsp:spPr>
        <a:xfrm>
          <a:off x="8793958" y="1531276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 form to submit, process done internally</a:t>
          </a:r>
        </a:p>
      </dsp:txBody>
      <dsp:txXfrm>
        <a:off x="8826554" y="1563872"/>
        <a:ext cx="1715470" cy="1047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7A19-74CE-234A-9479-E1A0FA3E3947}">
      <dsp:nvSpPr>
        <dsp:cNvPr id="0" name=""/>
        <dsp:cNvSpPr/>
      </dsp:nvSpPr>
      <dsp:spPr>
        <a:xfrm>
          <a:off x="1936" y="140134"/>
          <a:ext cx="2225828" cy="111291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Dissertation Proposal</a:t>
          </a:r>
        </a:p>
      </dsp:txBody>
      <dsp:txXfrm>
        <a:off x="34532" y="172730"/>
        <a:ext cx="2160636" cy="1047722"/>
      </dsp:txXfrm>
    </dsp:sp>
    <dsp:sp modelId="{E2E1A10D-17DE-0744-BE9B-FB8F2A80B270}">
      <dsp:nvSpPr>
        <dsp:cNvPr id="0" name=""/>
        <dsp:cNvSpPr/>
      </dsp:nvSpPr>
      <dsp:spPr>
        <a:xfrm>
          <a:off x="224519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F3130-27AB-BC48-AE16-F46C10B1D975}">
      <dsp:nvSpPr>
        <dsp:cNvPr id="0" name=""/>
        <dsp:cNvSpPr/>
      </dsp:nvSpPr>
      <dsp:spPr>
        <a:xfrm>
          <a:off x="447102" y="1531276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Confirm meeting time, date, room</a:t>
          </a:r>
        </a:p>
      </dsp:txBody>
      <dsp:txXfrm>
        <a:off x="479698" y="1563872"/>
        <a:ext cx="1715470" cy="1047722"/>
      </dsp:txXfrm>
    </dsp:sp>
    <dsp:sp modelId="{8F1DB379-2EF2-9949-B18E-526F1C23AEEF}">
      <dsp:nvSpPr>
        <dsp:cNvPr id="0" name=""/>
        <dsp:cNvSpPr/>
      </dsp:nvSpPr>
      <dsp:spPr>
        <a:xfrm>
          <a:off x="2784222" y="140134"/>
          <a:ext cx="2225828" cy="111291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Dissertation Proposal Accepted</a:t>
          </a:r>
        </a:p>
      </dsp:txBody>
      <dsp:txXfrm>
        <a:off x="2816818" y="172730"/>
        <a:ext cx="2160636" cy="1047722"/>
      </dsp:txXfrm>
    </dsp:sp>
    <dsp:sp modelId="{E901716E-0754-7045-AF0D-33532CE0AA1C}">
      <dsp:nvSpPr>
        <dsp:cNvPr id="0" name=""/>
        <dsp:cNvSpPr/>
      </dsp:nvSpPr>
      <dsp:spPr>
        <a:xfrm>
          <a:off x="3006804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6CED1-A467-A245-8FD0-6834D2DBEE8B}">
      <dsp:nvSpPr>
        <dsp:cNvPr id="0" name=""/>
        <dsp:cNvSpPr/>
      </dsp:nvSpPr>
      <dsp:spPr>
        <a:xfrm>
          <a:off x="3229387" y="1531276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 committee members signature required</a:t>
          </a:r>
        </a:p>
      </dsp:txBody>
      <dsp:txXfrm>
        <a:off x="3261983" y="1563872"/>
        <a:ext cx="1715470" cy="1047722"/>
      </dsp:txXfrm>
    </dsp:sp>
    <dsp:sp modelId="{71293C96-64D6-564F-8FF8-1CA226C1605C}">
      <dsp:nvSpPr>
        <dsp:cNvPr id="0" name=""/>
        <dsp:cNvSpPr/>
      </dsp:nvSpPr>
      <dsp:spPr>
        <a:xfrm>
          <a:off x="3006804" y="1253048"/>
          <a:ext cx="222582" cy="222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828"/>
              </a:lnTo>
              <a:lnTo>
                <a:pt x="222582" y="2225828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86C9E-609C-D84A-B125-69767B3F728E}">
      <dsp:nvSpPr>
        <dsp:cNvPr id="0" name=""/>
        <dsp:cNvSpPr/>
      </dsp:nvSpPr>
      <dsp:spPr>
        <a:xfrm>
          <a:off x="3229387" y="2922419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Attach IRB application</a:t>
          </a:r>
        </a:p>
      </dsp:txBody>
      <dsp:txXfrm>
        <a:off x="3261983" y="2955015"/>
        <a:ext cx="1715470" cy="1047722"/>
      </dsp:txXfrm>
    </dsp:sp>
    <dsp:sp modelId="{AAAA15DD-83D2-FE40-BB88-2E5604A75D9E}">
      <dsp:nvSpPr>
        <dsp:cNvPr id="0" name=""/>
        <dsp:cNvSpPr/>
      </dsp:nvSpPr>
      <dsp:spPr>
        <a:xfrm>
          <a:off x="8019348" y="148536"/>
          <a:ext cx="2225828" cy="111291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Submit Nomination Form &amp; Approved IRB</a:t>
          </a:r>
        </a:p>
      </dsp:txBody>
      <dsp:txXfrm>
        <a:off x="8051944" y="181132"/>
        <a:ext cx="2160636" cy="1047722"/>
      </dsp:txXfrm>
    </dsp:sp>
    <dsp:sp modelId="{CE99362D-EE93-6441-847F-7090E00838EB}">
      <dsp:nvSpPr>
        <dsp:cNvPr id="0" name=""/>
        <dsp:cNvSpPr/>
      </dsp:nvSpPr>
      <dsp:spPr>
        <a:xfrm>
          <a:off x="8241930" y="1261450"/>
          <a:ext cx="152322" cy="82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006"/>
              </a:lnTo>
              <a:lnTo>
                <a:pt x="152322" y="820006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7ADD9-0D5D-9A4F-8BD9-757B8C529BDC}">
      <dsp:nvSpPr>
        <dsp:cNvPr id="0" name=""/>
        <dsp:cNvSpPr/>
      </dsp:nvSpPr>
      <dsp:spPr>
        <a:xfrm>
          <a:off x="8394253" y="1525000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 weeks prior to the official Dissertation Defense</a:t>
          </a:r>
        </a:p>
      </dsp:txBody>
      <dsp:txXfrm>
        <a:off x="8426849" y="1557596"/>
        <a:ext cx="1715470" cy="1047722"/>
      </dsp:txXfrm>
    </dsp:sp>
    <dsp:sp modelId="{DCB2CCC3-84F7-4343-BE57-4D2B2701D4CE}">
      <dsp:nvSpPr>
        <dsp:cNvPr id="0" name=""/>
        <dsp:cNvSpPr/>
      </dsp:nvSpPr>
      <dsp:spPr>
        <a:xfrm>
          <a:off x="5360930" y="188657"/>
          <a:ext cx="2225828" cy="111291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US" sz="2000" kern="1200" dirty="0"/>
            <a:t>Apply to Graduate</a:t>
          </a:r>
        </a:p>
      </dsp:txBody>
      <dsp:txXfrm>
        <a:off x="5393526" y="221253"/>
        <a:ext cx="2160636" cy="1047722"/>
      </dsp:txXfrm>
    </dsp:sp>
    <dsp:sp modelId="{6FF8E767-F694-2F4F-A655-49DAF15A2536}">
      <dsp:nvSpPr>
        <dsp:cNvPr id="0" name=""/>
        <dsp:cNvSpPr/>
      </dsp:nvSpPr>
      <dsp:spPr>
        <a:xfrm>
          <a:off x="5583512" y="1301571"/>
          <a:ext cx="167293" cy="775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233"/>
              </a:lnTo>
              <a:lnTo>
                <a:pt x="167293" y="775233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2D29C-89B6-AF40-AB73-51EDC8D85D5D}">
      <dsp:nvSpPr>
        <dsp:cNvPr id="0" name=""/>
        <dsp:cNvSpPr/>
      </dsp:nvSpPr>
      <dsp:spPr>
        <a:xfrm>
          <a:off x="5750806" y="1520348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Online application found on Testudo</a:t>
          </a:r>
        </a:p>
      </dsp:txBody>
      <dsp:txXfrm>
        <a:off x="5783402" y="1552944"/>
        <a:ext cx="1715470" cy="1047722"/>
      </dsp:txXfrm>
    </dsp:sp>
    <dsp:sp modelId="{03C7A76D-1C9A-E348-8EDD-F3ACA34FD254}">
      <dsp:nvSpPr>
        <dsp:cNvPr id="0" name=""/>
        <dsp:cNvSpPr/>
      </dsp:nvSpPr>
      <dsp:spPr>
        <a:xfrm>
          <a:off x="5583512" y="1301571"/>
          <a:ext cx="284621" cy="21483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347"/>
              </a:lnTo>
              <a:lnTo>
                <a:pt x="284621" y="2148347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5D2EE-F1A3-AA4E-8D40-910728730E53}">
      <dsp:nvSpPr>
        <dsp:cNvPr id="0" name=""/>
        <dsp:cNvSpPr/>
      </dsp:nvSpPr>
      <dsp:spPr>
        <a:xfrm>
          <a:off x="5868133" y="2893461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Carol will notify student once Nomination form approved</a:t>
          </a:r>
        </a:p>
      </dsp:txBody>
      <dsp:txXfrm>
        <a:off x="5900729" y="2926057"/>
        <a:ext cx="1715470" cy="1047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7A19-74CE-234A-9479-E1A0FA3E3947}">
      <dsp:nvSpPr>
        <dsp:cNvPr id="0" name=""/>
        <dsp:cNvSpPr/>
      </dsp:nvSpPr>
      <dsp:spPr>
        <a:xfrm>
          <a:off x="1936" y="140134"/>
          <a:ext cx="2225828" cy="111291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Oral Defense Announcement Form</a:t>
          </a:r>
        </a:p>
      </dsp:txBody>
      <dsp:txXfrm>
        <a:off x="34532" y="172730"/>
        <a:ext cx="2160636" cy="1047722"/>
      </dsp:txXfrm>
    </dsp:sp>
    <dsp:sp modelId="{E2E1A10D-17DE-0744-BE9B-FB8F2A80B270}">
      <dsp:nvSpPr>
        <dsp:cNvPr id="0" name=""/>
        <dsp:cNvSpPr/>
      </dsp:nvSpPr>
      <dsp:spPr>
        <a:xfrm>
          <a:off x="224519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F3130-27AB-BC48-AE16-F46C10B1D975}">
      <dsp:nvSpPr>
        <dsp:cNvPr id="0" name=""/>
        <dsp:cNvSpPr/>
      </dsp:nvSpPr>
      <dsp:spPr>
        <a:xfrm>
          <a:off x="447102" y="1531276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Fill out template provided by CHSE</a:t>
          </a:r>
        </a:p>
      </dsp:txBody>
      <dsp:txXfrm>
        <a:off x="479698" y="1563872"/>
        <a:ext cx="1715470" cy="1047722"/>
      </dsp:txXfrm>
    </dsp:sp>
    <dsp:sp modelId="{8F1DB379-2EF2-9949-B18E-526F1C23AEEF}">
      <dsp:nvSpPr>
        <dsp:cNvPr id="0" name=""/>
        <dsp:cNvSpPr/>
      </dsp:nvSpPr>
      <dsp:spPr>
        <a:xfrm>
          <a:off x="2784222" y="140134"/>
          <a:ext cx="2225828" cy="111291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kern="1200" dirty="0"/>
            <a:t>Report of Examining Committee (REC) Request </a:t>
          </a:r>
          <a:endParaRPr lang="en-US" sz="1800" b="0" kern="1200" dirty="0"/>
        </a:p>
      </dsp:txBody>
      <dsp:txXfrm>
        <a:off x="2816818" y="172730"/>
        <a:ext cx="2160636" cy="1047722"/>
      </dsp:txXfrm>
    </dsp:sp>
    <dsp:sp modelId="{E901716E-0754-7045-AF0D-33532CE0AA1C}">
      <dsp:nvSpPr>
        <dsp:cNvPr id="0" name=""/>
        <dsp:cNvSpPr/>
      </dsp:nvSpPr>
      <dsp:spPr>
        <a:xfrm>
          <a:off x="3006804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6CED1-A467-A245-8FD0-6834D2DBEE8B}">
      <dsp:nvSpPr>
        <dsp:cNvPr id="0" name=""/>
        <dsp:cNvSpPr/>
      </dsp:nvSpPr>
      <dsp:spPr>
        <a:xfrm>
          <a:off x="3229387" y="1531276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Internal document must be signed and submitted by committee</a:t>
          </a:r>
        </a:p>
      </dsp:txBody>
      <dsp:txXfrm>
        <a:off x="3261983" y="1563872"/>
        <a:ext cx="1715470" cy="1047722"/>
      </dsp:txXfrm>
    </dsp:sp>
    <dsp:sp modelId="{71293C96-64D6-564F-8FF8-1CA226C1605C}">
      <dsp:nvSpPr>
        <dsp:cNvPr id="0" name=""/>
        <dsp:cNvSpPr/>
      </dsp:nvSpPr>
      <dsp:spPr>
        <a:xfrm>
          <a:off x="3006804" y="1253048"/>
          <a:ext cx="222582" cy="222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828"/>
              </a:lnTo>
              <a:lnTo>
                <a:pt x="222582" y="2225828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86C9E-609C-D84A-B125-69767B3F728E}">
      <dsp:nvSpPr>
        <dsp:cNvPr id="0" name=""/>
        <dsp:cNvSpPr/>
      </dsp:nvSpPr>
      <dsp:spPr>
        <a:xfrm>
          <a:off x="3229387" y="2922419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Must be submitted 10 business days prior to Dissertation Defense</a:t>
          </a:r>
        </a:p>
      </dsp:txBody>
      <dsp:txXfrm>
        <a:off x="3261983" y="2955015"/>
        <a:ext cx="1715470" cy="1047722"/>
      </dsp:txXfrm>
    </dsp:sp>
    <dsp:sp modelId="{AAAA15DD-83D2-FE40-BB88-2E5604A75D9E}">
      <dsp:nvSpPr>
        <dsp:cNvPr id="0" name=""/>
        <dsp:cNvSpPr/>
      </dsp:nvSpPr>
      <dsp:spPr>
        <a:xfrm>
          <a:off x="5566507" y="140134"/>
          <a:ext cx="2225828" cy="111291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Submission &amp; Publication of Dissertation </a:t>
          </a:r>
        </a:p>
      </dsp:txBody>
      <dsp:txXfrm>
        <a:off x="5599103" y="172730"/>
        <a:ext cx="2160636" cy="1047722"/>
      </dsp:txXfrm>
    </dsp:sp>
    <dsp:sp modelId="{CE99362D-EE93-6441-847F-7090E00838EB}">
      <dsp:nvSpPr>
        <dsp:cNvPr id="0" name=""/>
        <dsp:cNvSpPr/>
      </dsp:nvSpPr>
      <dsp:spPr>
        <a:xfrm>
          <a:off x="5789090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7ADD9-0D5D-9A4F-8BD9-757B8C529BDC}">
      <dsp:nvSpPr>
        <dsp:cNvPr id="0" name=""/>
        <dsp:cNvSpPr/>
      </dsp:nvSpPr>
      <dsp:spPr>
        <a:xfrm>
          <a:off x="6011673" y="1531276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Student </a:t>
          </a:r>
          <a:r>
            <a:rPr lang="en-US" sz="1400" b="0" i="0" u="sng" kern="1200" dirty="0"/>
            <a:t>does not </a:t>
          </a:r>
          <a:r>
            <a:rPr lang="en-US" sz="1400" b="0" i="0" u="none" kern="1200" dirty="0"/>
            <a:t>receive notification of their approval status from Office of Registrar</a:t>
          </a:r>
          <a:endParaRPr lang="en-US" sz="1400" b="0" kern="1200" dirty="0"/>
        </a:p>
      </dsp:txBody>
      <dsp:txXfrm>
        <a:off x="6044269" y="1563872"/>
        <a:ext cx="1715470" cy="1047722"/>
      </dsp:txXfrm>
    </dsp:sp>
    <dsp:sp modelId="{81E6A546-CD3E-654E-91D5-17067AB07679}">
      <dsp:nvSpPr>
        <dsp:cNvPr id="0" name=""/>
        <dsp:cNvSpPr/>
      </dsp:nvSpPr>
      <dsp:spPr>
        <a:xfrm>
          <a:off x="5789090" y="1253048"/>
          <a:ext cx="222582" cy="222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828"/>
              </a:lnTo>
              <a:lnTo>
                <a:pt x="222582" y="2225828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B7ADB-2DBF-8B4A-BD4B-D4EA08633C73}">
      <dsp:nvSpPr>
        <dsp:cNvPr id="0" name=""/>
        <dsp:cNvSpPr/>
      </dsp:nvSpPr>
      <dsp:spPr>
        <a:xfrm>
          <a:off x="6011673" y="2922419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Student must log in to ProQuest to view their approval status</a:t>
          </a:r>
          <a:endParaRPr lang="en-US" sz="1400" b="0" kern="1200" dirty="0"/>
        </a:p>
      </dsp:txBody>
      <dsp:txXfrm>
        <a:off x="6044269" y="2955015"/>
        <a:ext cx="1715470" cy="1047722"/>
      </dsp:txXfrm>
    </dsp:sp>
    <dsp:sp modelId="{DCB2CCC3-84F7-4343-BE57-4D2B2701D4CE}">
      <dsp:nvSpPr>
        <dsp:cNvPr id="0" name=""/>
        <dsp:cNvSpPr/>
      </dsp:nvSpPr>
      <dsp:spPr>
        <a:xfrm>
          <a:off x="8348793" y="140134"/>
          <a:ext cx="2225828" cy="111291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US" sz="1800" kern="1200" dirty="0"/>
            <a:t>Office of Registrar Approves Submission</a:t>
          </a:r>
        </a:p>
      </dsp:txBody>
      <dsp:txXfrm>
        <a:off x="8381389" y="172730"/>
        <a:ext cx="2160636" cy="1047722"/>
      </dsp:txXfrm>
    </dsp:sp>
    <dsp:sp modelId="{6FF8E767-F694-2F4F-A655-49DAF15A2536}">
      <dsp:nvSpPr>
        <dsp:cNvPr id="0" name=""/>
        <dsp:cNvSpPr/>
      </dsp:nvSpPr>
      <dsp:spPr>
        <a:xfrm>
          <a:off x="8571375" y="1253048"/>
          <a:ext cx="222582" cy="8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85"/>
              </a:lnTo>
              <a:lnTo>
                <a:pt x="222582" y="834685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2D29C-89B6-AF40-AB73-51EDC8D85D5D}">
      <dsp:nvSpPr>
        <dsp:cNvPr id="0" name=""/>
        <dsp:cNvSpPr/>
      </dsp:nvSpPr>
      <dsp:spPr>
        <a:xfrm>
          <a:off x="8793958" y="1531276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 receives email of completion</a:t>
          </a:r>
        </a:p>
      </dsp:txBody>
      <dsp:txXfrm>
        <a:off x="8826554" y="1563872"/>
        <a:ext cx="1715470" cy="1047722"/>
      </dsp:txXfrm>
    </dsp:sp>
    <dsp:sp modelId="{03C7A76D-1C9A-E348-8EDD-F3ACA34FD254}">
      <dsp:nvSpPr>
        <dsp:cNvPr id="0" name=""/>
        <dsp:cNvSpPr/>
      </dsp:nvSpPr>
      <dsp:spPr>
        <a:xfrm>
          <a:off x="8571375" y="1253048"/>
          <a:ext cx="222582" cy="2225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5828"/>
              </a:lnTo>
              <a:lnTo>
                <a:pt x="222582" y="2225828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5D2EE-F1A3-AA4E-8D40-910728730E53}">
      <dsp:nvSpPr>
        <dsp:cNvPr id="0" name=""/>
        <dsp:cNvSpPr/>
      </dsp:nvSpPr>
      <dsp:spPr>
        <a:xfrm>
          <a:off x="8793958" y="2922419"/>
          <a:ext cx="1780662" cy="1112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student </a:t>
          </a:r>
          <a:r>
            <a:rPr lang="en-US" sz="1400" u="sng" kern="1200" dirty="0"/>
            <a:t>does not </a:t>
          </a:r>
          <a:r>
            <a:rPr lang="en-US" sz="1400" kern="1200" dirty="0"/>
            <a:t>receive email, they are not cleared/finished</a:t>
          </a:r>
        </a:p>
      </dsp:txBody>
      <dsp:txXfrm>
        <a:off x="8826554" y="2955015"/>
        <a:ext cx="1715470" cy="1047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17A19-74CE-234A-9479-E1A0FA3E3947}">
      <dsp:nvSpPr>
        <dsp:cNvPr id="0" name=""/>
        <dsp:cNvSpPr/>
      </dsp:nvSpPr>
      <dsp:spPr>
        <a:xfrm>
          <a:off x="1116787" y="1988"/>
          <a:ext cx="3707992" cy="185399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Complete Exit Survey</a:t>
          </a:r>
        </a:p>
      </dsp:txBody>
      <dsp:txXfrm>
        <a:off x="1171089" y="56290"/>
        <a:ext cx="3599388" cy="1745392"/>
      </dsp:txXfrm>
    </dsp:sp>
    <dsp:sp modelId="{E2E1A10D-17DE-0744-BE9B-FB8F2A80B270}">
      <dsp:nvSpPr>
        <dsp:cNvPr id="0" name=""/>
        <dsp:cNvSpPr/>
      </dsp:nvSpPr>
      <dsp:spPr>
        <a:xfrm>
          <a:off x="1487586" y="1855984"/>
          <a:ext cx="370799" cy="139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497"/>
              </a:lnTo>
              <a:lnTo>
                <a:pt x="370799" y="1390497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F3130-27AB-BC48-AE16-F46C10B1D975}">
      <dsp:nvSpPr>
        <dsp:cNvPr id="0" name=""/>
        <dsp:cNvSpPr/>
      </dsp:nvSpPr>
      <dsp:spPr>
        <a:xfrm>
          <a:off x="1858385" y="2319483"/>
          <a:ext cx="2966394" cy="185399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Log in to ProQuest</a:t>
          </a:r>
        </a:p>
      </dsp:txBody>
      <dsp:txXfrm>
        <a:off x="1912687" y="2373785"/>
        <a:ext cx="2857790" cy="1745392"/>
      </dsp:txXfrm>
    </dsp:sp>
    <dsp:sp modelId="{8F1DB379-2EF2-9949-B18E-526F1C23AEEF}">
      <dsp:nvSpPr>
        <dsp:cNvPr id="0" name=""/>
        <dsp:cNvSpPr/>
      </dsp:nvSpPr>
      <dsp:spPr>
        <a:xfrm>
          <a:off x="5751778" y="1988"/>
          <a:ext cx="3707992" cy="185399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YOU PASSED!!!!</a:t>
          </a:r>
        </a:p>
      </dsp:txBody>
      <dsp:txXfrm>
        <a:off x="5806080" y="56290"/>
        <a:ext cx="3599388" cy="1745392"/>
      </dsp:txXfrm>
    </dsp:sp>
    <dsp:sp modelId="{E901716E-0754-7045-AF0D-33532CE0AA1C}">
      <dsp:nvSpPr>
        <dsp:cNvPr id="0" name=""/>
        <dsp:cNvSpPr/>
      </dsp:nvSpPr>
      <dsp:spPr>
        <a:xfrm>
          <a:off x="6122577" y="1855984"/>
          <a:ext cx="370799" cy="139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497"/>
              </a:lnTo>
              <a:lnTo>
                <a:pt x="370799" y="1390497"/>
              </a:lnTo>
            </a:path>
          </a:pathLst>
        </a:custGeom>
        <a:noFill/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6CED1-A467-A245-8FD0-6834D2DBEE8B}">
      <dsp:nvSpPr>
        <dsp:cNvPr id="0" name=""/>
        <dsp:cNvSpPr/>
      </dsp:nvSpPr>
      <dsp:spPr>
        <a:xfrm>
          <a:off x="6493376" y="2319483"/>
          <a:ext cx="2966394" cy="185399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CELEBRATE!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CHEERS!</a:t>
          </a:r>
        </a:p>
      </dsp:txBody>
      <dsp:txXfrm>
        <a:off x="6547678" y="2373785"/>
        <a:ext cx="2857790" cy="1745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69CE7-F4B0-3941-B71C-CC75F8DAF44D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79BB9-ABC3-F440-9466-752DB85A2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/>
              <a:t>Completing the Doctoral Approved Program Plan Form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List all coursework completed, in progress, and any proposed coursework including the 12 dissertation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credits broken into two semesters: 6 credits in the fall and 6 credits in the spring. Add cumulative total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credits at the bottom of the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79BB9-ABC3-F440-9466-752DB85A2B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All fields must be completed. IRB approval Part 1 cover sheet must be attached with the Nomination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79BB9-ABC3-F440-9466-752DB85A2B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79BB9-ABC3-F440-9466-752DB85A2B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3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catalog.umd.edu/graduate/policies/doctoral-degrees-policies/#text" TargetMode="External"/><Relationship Id="rId2" Type="http://schemas.openxmlformats.org/officeDocument/2006/relationships/hyperlink" Target="https://gradschool.umd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school.umd.edu/remotedefensereques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67597-6695-C853-69E9-3223500B5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n-US" sz="4800" dirty="0"/>
              <a:t>CHSE Pre-Candidacy Workshop</a:t>
            </a:r>
          </a:p>
        </p:txBody>
      </p:sp>
    </p:spTree>
    <p:extLst>
      <p:ext uri="{BB962C8B-B14F-4D97-AF65-F5344CB8AC3E}">
        <p14:creationId xmlns:p14="http://schemas.microsoft.com/office/powerpoint/2010/main" val="319185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E28C9F8-8367-429B-810E-46844E2A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F9FB73-C99A-4D3F-878F-394C6884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9F20DB81-6D9A-4C4F-8238-2E0E4457A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742FDB0A-DE87-4953-8190-171E3DB23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9FC53584-BAEA-4F1D-8A0D-4632DCA5B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098D9987-F0C6-45B7-9871-F7A60584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31737D3-6C9F-4E83-83D1-C42DC632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A446777-3E10-4129-9333-C6D3957EE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32EE1966-ACB0-4E48-97D5-E418EAD7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ADD3C03D-ECBF-45B9-8114-22B88CA9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EB0BC62-8255-45AE-BA21-BCC77055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FF9BAD66-4573-4073-8310-13CD7481F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0A1D4E49-6934-40C6-B071-3BBD2E099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A23E1910-E385-4702-82DE-2ED5AB566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DEC839-CA95-42EF-9883-6767EE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2A70F79B-848E-4456-80D9-C3128308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FC9F970F-C0CF-48F2-A579-87A176BFF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83F100-95D6-4F03-A6F8-6F974518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65A78EC4-71E4-4F4E-857D-12D4491A0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D772DE32-174E-42E9-8AA2-AE7F835F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FDC74201-E301-45B8-8AC7-05E1B675D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9D380F-850C-43F1-80D1-1A782C6B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18A657-441D-4BCB-860E-10868789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39">
              <a:extLst>
                <a:ext uri="{FF2B5EF4-FFF2-40B4-BE49-F238E27FC236}">
                  <a16:creationId xmlns:a16="http://schemas.microsoft.com/office/drawing/2014/main" id="{B4A47755-0FF2-471E-80D4-7E0A81728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E8B1AC-8B3F-49DC-9A9D-4EEE540B7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68B6D4-C00B-FF75-11F8-8B8E76E9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4299456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 dirty="0"/>
              <a:t>Doctoral Program Approval Sheet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E924A0-FE7E-45DB-BD41-FBEAB0A6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850" y="-6706"/>
            <a:ext cx="61041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rId3" action="ppaction://hlinksldjump"/>
            <a:extLst>
              <a:ext uri="{FF2B5EF4-FFF2-40B4-BE49-F238E27FC236}">
                <a16:creationId xmlns:a16="http://schemas.microsoft.com/office/drawing/2014/main" id="{8C012B51-80BF-C144-82EF-F5FC0029F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80633"/>
              </p:ext>
            </p:extLst>
          </p:nvPr>
        </p:nvGraphicFramePr>
        <p:xfrm>
          <a:off x="6786368" y="256559"/>
          <a:ext cx="4798995" cy="6292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858000" imgH="8991600" progId="Word.Document.8">
                  <p:embed/>
                </p:oleObj>
              </mc:Choice>
              <mc:Fallback>
                <p:oleObj name="Document" r:id="rId4" imgW="6858000" imgH="89916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6368" y="256559"/>
                        <a:ext cx="4798995" cy="629234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20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E28C9F8-8367-429B-810E-46844E2A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F9FB73-C99A-4D3F-878F-394C6884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9F20DB81-6D9A-4C4F-8238-2E0E4457A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742FDB0A-DE87-4953-8190-171E3DB23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9FC53584-BAEA-4F1D-8A0D-4632DCA5B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098D9987-F0C6-45B7-9871-F7A60584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31737D3-6C9F-4E83-83D1-C42DC632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A446777-3E10-4129-9333-C6D3957EE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32EE1966-ACB0-4E48-97D5-E418EAD7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ADD3C03D-ECBF-45B9-8114-22B88CA9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EB0BC62-8255-45AE-BA21-BCC77055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FF9BAD66-4573-4073-8310-13CD7481F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0A1D4E49-6934-40C6-B071-3BBD2E099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A23E1910-E385-4702-82DE-2ED5AB566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DEC839-CA95-42EF-9883-6767EE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2A70F79B-848E-4456-80D9-C3128308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FC9F970F-C0CF-48F2-A579-87A176BFF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83F100-95D6-4F03-A6F8-6F974518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65A78EC4-71E4-4F4E-857D-12D4491A0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D772DE32-174E-42E9-8AA2-AE7F835F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FDC74201-E301-45B8-8AC7-05E1B675D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9D380F-850C-43F1-80D1-1A782C6B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18A657-441D-4BCB-860E-10868789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39">
              <a:extLst>
                <a:ext uri="{FF2B5EF4-FFF2-40B4-BE49-F238E27FC236}">
                  <a16:creationId xmlns:a16="http://schemas.microsoft.com/office/drawing/2014/main" id="{B4A47755-0FF2-471E-80D4-7E0A81728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E8B1AC-8B3F-49DC-9A9D-4EEE540B7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68B6D4-C00B-FF75-11F8-8B8E76E9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41" y="2625173"/>
            <a:ext cx="4299456" cy="2042725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Certification of Doctoral Research Committee and Dissertation Proposal (COE form)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E924A0-FE7E-45DB-BD41-FBEAB0A6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850" y="-6706"/>
            <a:ext cx="61041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hlinkClick r:id="rId2" action="ppaction://hlinksldjump"/>
            <a:extLst>
              <a:ext uri="{FF2B5EF4-FFF2-40B4-BE49-F238E27FC236}">
                <a16:creationId xmlns:a16="http://schemas.microsoft.com/office/drawing/2014/main" id="{CEDF9EE7-FE4B-C1C7-716B-E6C78B80E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229757"/>
              </p:ext>
            </p:extLst>
          </p:nvPr>
        </p:nvGraphicFramePr>
        <p:xfrm>
          <a:off x="6812487" y="444991"/>
          <a:ext cx="4628358" cy="596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023100" imgH="9055100" progId="Word.Document.8">
                  <p:embed/>
                </p:oleObj>
              </mc:Choice>
              <mc:Fallback>
                <p:oleObj name="Document" r:id="rId3" imgW="7023100" imgH="90551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2487" y="444991"/>
                        <a:ext cx="4628358" cy="596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6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E28C9F8-8367-429B-810E-46844E2A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F9FB73-C99A-4D3F-878F-394C6884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9F20DB81-6D9A-4C4F-8238-2E0E4457A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742FDB0A-DE87-4953-8190-171E3DB23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9FC53584-BAEA-4F1D-8A0D-4632DCA5B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098D9987-F0C6-45B7-9871-F7A60584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31737D3-6C9F-4E83-83D1-C42DC632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A446777-3E10-4129-9333-C6D3957EE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32EE1966-ACB0-4E48-97D5-E418EAD7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ADD3C03D-ECBF-45B9-8114-22B88CA9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EB0BC62-8255-45AE-BA21-BCC77055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FF9BAD66-4573-4073-8310-13CD7481F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0A1D4E49-6934-40C6-B071-3BBD2E099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A23E1910-E385-4702-82DE-2ED5AB566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DEC839-CA95-42EF-9883-6767EE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2A70F79B-848E-4456-80D9-C3128308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FC9F970F-C0CF-48F2-A579-87A176BFF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83F100-95D6-4F03-A6F8-6F974518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65A78EC4-71E4-4F4E-857D-12D4491A0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D772DE32-174E-42E9-8AA2-AE7F835F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FDC74201-E301-45B8-8AC7-05E1B675D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9D380F-850C-43F1-80D1-1A782C6B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18A657-441D-4BCB-860E-10868789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39">
              <a:extLst>
                <a:ext uri="{FF2B5EF4-FFF2-40B4-BE49-F238E27FC236}">
                  <a16:creationId xmlns:a16="http://schemas.microsoft.com/office/drawing/2014/main" id="{B4A47755-0FF2-471E-80D4-7E0A81728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E8B1AC-8B3F-49DC-9A9D-4EEE540B7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68B6D4-C00B-FF75-11F8-8B8E76E9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4299456" cy="2042725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600" dirty="0"/>
              <a:t>Nomination of Thesis or Dissertation Committee Form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E924A0-FE7E-45DB-BD41-FBEAB0A6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850" y="-6706"/>
            <a:ext cx="61041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hlinkClick r:id="rId3" action="ppaction://hlinksldjump"/>
            <a:extLst>
              <a:ext uri="{FF2B5EF4-FFF2-40B4-BE49-F238E27FC236}">
                <a16:creationId xmlns:a16="http://schemas.microsoft.com/office/drawing/2014/main" id="{297D63A1-F156-09ED-FF75-8F199DD44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20164" y="532771"/>
            <a:ext cx="4684950" cy="606287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426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E28C9F8-8367-429B-810E-46844E2A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F9FB73-C99A-4D3F-878F-394C6884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9F20DB81-6D9A-4C4F-8238-2E0E4457A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742FDB0A-DE87-4953-8190-171E3DB23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9FC53584-BAEA-4F1D-8A0D-4632DCA5B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098D9987-F0C6-45B7-9871-F7A60584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31737D3-6C9F-4E83-83D1-C42DC632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A446777-3E10-4129-9333-C6D3957EE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32EE1966-ACB0-4E48-97D5-E418EAD7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ADD3C03D-ECBF-45B9-8114-22B88CA9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EB0BC62-8255-45AE-BA21-BCC77055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FF9BAD66-4573-4073-8310-13CD7481F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0A1D4E49-6934-40C6-B071-3BBD2E099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A23E1910-E385-4702-82DE-2ED5AB566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DEC839-CA95-42EF-9883-6767EE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2A70F79B-848E-4456-80D9-C3128308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FC9F970F-C0CF-48F2-A579-87A176BFF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83F100-95D6-4F03-A6F8-6F974518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65A78EC4-71E4-4F4E-857D-12D4491A0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D772DE32-174E-42E9-8AA2-AE7F835F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FDC74201-E301-45B8-8AC7-05E1B675D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9D380F-850C-43F1-80D1-1A782C6B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18A657-441D-4BCB-860E-10868789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39">
              <a:extLst>
                <a:ext uri="{FF2B5EF4-FFF2-40B4-BE49-F238E27FC236}">
                  <a16:creationId xmlns:a16="http://schemas.microsoft.com/office/drawing/2014/main" id="{B4A47755-0FF2-471E-80D4-7E0A81728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E8B1AC-8B3F-49DC-9A9D-4EEE540B7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68B6D4-C00B-FF75-11F8-8B8E76E9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4299456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 dirty="0"/>
              <a:t>Oral Defense Announcement Form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E924A0-FE7E-45DB-BD41-FBEAB0A6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850" y="-6706"/>
            <a:ext cx="61041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hlinkClick r:id="rId3" action="ppaction://hlinksldjump"/>
            <a:extLst>
              <a:ext uri="{FF2B5EF4-FFF2-40B4-BE49-F238E27FC236}">
                <a16:creationId xmlns:a16="http://schemas.microsoft.com/office/drawing/2014/main" id="{56C190A3-829B-6F1C-8F87-1303CE748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69307"/>
              </p:ext>
            </p:extLst>
          </p:nvPr>
        </p:nvGraphicFramePr>
        <p:xfrm>
          <a:off x="6451390" y="877987"/>
          <a:ext cx="5381195" cy="565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337300" imgH="6654800" progId="Word.Document.12">
                  <p:embed/>
                </p:oleObj>
              </mc:Choice>
              <mc:Fallback>
                <p:oleObj name="Document" r:id="rId4" imgW="6337300" imgH="665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1390" y="877987"/>
                        <a:ext cx="5381195" cy="565079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66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E28C9F8-8367-429B-810E-46844E2A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F9FB73-C99A-4D3F-878F-394C6884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9F20DB81-6D9A-4C4F-8238-2E0E4457A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742FDB0A-DE87-4953-8190-171E3DB23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9FC53584-BAEA-4F1D-8A0D-4632DCA5B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098D9987-F0C6-45B7-9871-F7A60584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31737D3-6C9F-4E83-83D1-C42DC632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A446777-3E10-4129-9333-C6D3957EE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32EE1966-ACB0-4E48-97D5-E418EAD7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ADD3C03D-ECBF-45B9-8114-22B88CA9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EB0BC62-8255-45AE-BA21-BCC77055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FF9BAD66-4573-4073-8310-13CD7481F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0A1D4E49-6934-40C6-B071-3BBD2E099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A23E1910-E385-4702-82DE-2ED5AB566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DEC839-CA95-42EF-9883-6767EE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2A70F79B-848E-4456-80D9-C3128308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FC9F970F-C0CF-48F2-A579-87A176BFF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83F100-95D6-4F03-A6F8-6F974518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65A78EC4-71E4-4F4E-857D-12D4491A0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D772DE32-174E-42E9-8AA2-AE7F835F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FDC74201-E301-45B8-8AC7-05E1B675D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9D380F-850C-43F1-80D1-1A782C6B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18A657-441D-4BCB-860E-10868789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39">
              <a:extLst>
                <a:ext uri="{FF2B5EF4-FFF2-40B4-BE49-F238E27FC236}">
                  <a16:creationId xmlns:a16="http://schemas.microsoft.com/office/drawing/2014/main" id="{B4A47755-0FF2-471E-80D4-7E0A81728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E8B1AC-8B3F-49DC-9A9D-4EEE540B7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68B6D4-C00B-FF75-11F8-8B8E76E9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4299456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 dirty="0"/>
              <a:t>Report of Examining Committee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E924A0-FE7E-45DB-BD41-FBEAB0A6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850" y="-6706"/>
            <a:ext cx="61041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C7E0387-C054-127C-24CF-73933ED3F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77" y="50944"/>
            <a:ext cx="5218325" cy="6753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895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9942-FB7B-04E6-E8EA-8EE0F88D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5F12C-A4C2-6423-063E-133FFA905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READ YOUR EMAILS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your program handbook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Meet with your academic advisor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Specific questions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48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DEB6-5881-B60C-194C-1F638CC9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Program Director of Graduate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691F-04E8-2FB8-3924-97075753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083" y="407276"/>
            <a:ext cx="7609490" cy="60434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Hedy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Teglasi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hteglasi@umd.edu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(COCP, COSC, &amp; COCP)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Susan De La Paz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sdelapaz@umd.edu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(EDSP)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Agnesanne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Danehey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adanehey@umd.edu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EDSP (MCASD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Ed.D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Shady Grove) 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Leslie Page-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Voth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tpv@umd.edu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EDSP (Z123 Cert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Ed.D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Germany) 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Bridget Kelly,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btkelly1@umd.edu (HIED, HIEP, &amp; HISA)</a:t>
            </a:r>
          </a:p>
        </p:txBody>
      </p:sp>
    </p:spTree>
    <p:extLst>
      <p:ext uri="{BB962C8B-B14F-4D97-AF65-F5344CB8AC3E}">
        <p14:creationId xmlns:p14="http://schemas.microsoft.com/office/powerpoint/2010/main" val="868144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49DC-C386-D451-1C15-48C2B921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5C6010-E075-3F6F-1D65-825E2DF65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4976" y="156509"/>
            <a:ext cx="5057486" cy="6544982"/>
          </a:xfrm>
        </p:spPr>
      </p:pic>
    </p:spTree>
    <p:extLst>
      <p:ext uri="{BB962C8B-B14F-4D97-AF65-F5344CB8AC3E}">
        <p14:creationId xmlns:p14="http://schemas.microsoft.com/office/powerpoint/2010/main" val="266271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DEB6-5881-B60C-194C-1F638CC9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691F-04E8-2FB8-3924-97075753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083" y="407276"/>
            <a:ext cx="7609490" cy="60434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Graduate School Website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Doctor of Philosophy Degree Policies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Remote Defense Request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126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DC0B69-E2C5-832B-2861-11A45CEB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184" y="1771135"/>
            <a:ext cx="6450227" cy="3714834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20A925-6EAE-7E2E-864D-006CCA8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374" y="2457450"/>
            <a:ext cx="2325999" cy="2342204"/>
          </a:xfrm>
        </p:spPr>
        <p:txBody>
          <a:bodyPr vert="horz" lIns="91440" tIns="0" rIns="91440" bIns="45720" rtlCol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Contact: Carol Scott</a:t>
            </a:r>
          </a:p>
          <a:p>
            <a:pPr algn="l">
              <a:lnSpc>
                <a:spcPct val="100000"/>
              </a:lnSpc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cscott18@umd.edu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49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0AD949-89D2-B0C0-1BAA-DFB03F0E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670" y="1512465"/>
            <a:ext cx="6959446" cy="166247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Carol Scott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tx2"/>
                </a:solidFill>
              </a:rPr>
              <a:t>CHSE Coordinator of Graduate Studies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EEE17EF-9145-62EA-18CA-A984F12F610E}"/>
              </a:ext>
            </a:extLst>
          </p:cNvPr>
          <p:cNvSpPr txBox="1">
            <a:spLocks/>
          </p:cNvSpPr>
          <p:nvPr/>
        </p:nvSpPr>
        <p:spPr>
          <a:xfrm>
            <a:off x="2755817" y="3535960"/>
            <a:ext cx="6959446" cy="1662475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</a:rPr>
              <a:t>Clarissa Coughlin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Graduate Coordinator of Graduate Studies COE</a:t>
            </a:r>
          </a:p>
        </p:txBody>
      </p:sp>
    </p:spTree>
    <p:extLst>
      <p:ext uri="{BB962C8B-B14F-4D97-AF65-F5344CB8AC3E}">
        <p14:creationId xmlns:p14="http://schemas.microsoft.com/office/powerpoint/2010/main" val="24956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3C5918A-1DC5-4CF3-AA27-00AA3088A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786683A-6FD6-4BF7-B3B0-DC397677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74788" y="-15796"/>
            <a:ext cx="7911916" cy="6889592"/>
          </a:xfrm>
          <a:custGeom>
            <a:avLst/>
            <a:gdLst>
              <a:gd name="connsiteX0" fmla="*/ 1144064 w 7911916"/>
              <a:gd name="connsiteY0" fmla="*/ 0 h 6889592"/>
              <a:gd name="connsiteX1" fmla="*/ 7911916 w 7911916"/>
              <a:gd name="connsiteY1" fmla="*/ 0 h 6889592"/>
              <a:gd name="connsiteX2" fmla="*/ 7911916 w 7911916"/>
              <a:gd name="connsiteY2" fmla="*/ 6889592 h 6889592"/>
              <a:gd name="connsiteX3" fmla="*/ 1282780 w 7911916"/>
              <a:gd name="connsiteY3" fmla="*/ 6889592 h 6889592"/>
              <a:gd name="connsiteX4" fmla="*/ 1021588 w 7911916"/>
              <a:gd name="connsiteY4" fmla="*/ 6461391 h 6889592"/>
              <a:gd name="connsiteX5" fmla="*/ 841264 w 7911916"/>
              <a:gd name="connsiteY5" fmla="*/ 370936 h 6889592"/>
              <a:gd name="connsiteX6" fmla="*/ 1119707 w 7911916"/>
              <a:gd name="connsiteY6" fmla="*/ 26053 h 688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11916" h="6889592">
                <a:moveTo>
                  <a:pt x="1144064" y="0"/>
                </a:moveTo>
                <a:lnTo>
                  <a:pt x="7911916" y="0"/>
                </a:lnTo>
                <a:lnTo>
                  <a:pt x="7911916" y="6889592"/>
                </a:lnTo>
                <a:lnTo>
                  <a:pt x="1282780" y="6889592"/>
                </a:lnTo>
                <a:lnTo>
                  <a:pt x="1021588" y="6461391"/>
                </a:lnTo>
                <a:cubicBezTo>
                  <a:pt x="-73086" y="4533675"/>
                  <a:pt x="-509682" y="2192905"/>
                  <a:pt x="841264" y="370936"/>
                </a:cubicBezTo>
                <a:cubicBezTo>
                  <a:pt x="928899" y="253509"/>
                  <a:pt x="1021859" y="138477"/>
                  <a:pt x="1119707" y="26053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5169E50-59FB-4AEE-B61D-44A882A4C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49750" y="-6726"/>
            <a:ext cx="5931659" cy="6871452"/>
          </a:xfrm>
          <a:custGeom>
            <a:avLst/>
            <a:gdLst>
              <a:gd name="connsiteX0" fmla="*/ 2429503 w 5931659"/>
              <a:gd name="connsiteY0" fmla="*/ 0 h 6871452"/>
              <a:gd name="connsiteX1" fmla="*/ 5931659 w 5931659"/>
              <a:gd name="connsiteY1" fmla="*/ 0 h 6871452"/>
              <a:gd name="connsiteX2" fmla="*/ 5931659 w 5931659"/>
              <a:gd name="connsiteY2" fmla="*/ 6871452 h 6871452"/>
              <a:gd name="connsiteX3" fmla="*/ 1302090 w 5931659"/>
              <a:gd name="connsiteY3" fmla="*/ 6871452 h 6871452"/>
              <a:gd name="connsiteX4" fmla="*/ 1257860 w 5931659"/>
              <a:gd name="connsiteY4" fmla="*/ 6820098 h 6871452"/>
              <a:gd name="connsiteX5" fmla="*/ 456609 w 5931659"/>
              <a:gd name="connsiteY5" fmla="*/ 1965059 h 6871452"/>
              <a:gd name="connsiteX6" fmla="*/ 2356353 w 5931659"/>
              <a:gd name="connsiteY6" fmla="*/ 42030 h 68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659" h="6871452">
                <a:moveTo>
                  <a:pt x="2429503" y="0"/>
                </a:moveTo>
                <a:lnTo>
                  <a:pt x="5931659" y="0"/>
                </a:lnTo>
                <a:lnTo>
                  <a:pt x="5931659" y="6871452"/>
                </a:lnTo>
                <a:lnTo>
                  <a:pt x="1302090" y="6871452"/>
                </a:lnTo>
                <a:lnTo>
                  <a:pt x="1257860" y="6820098"/>
                </a:lnTo>
                <a:cubicBezTo>
                  <a:pt x="121068" y="5395213"/>
                  <a:pt x="-469022" y="3541076"/>
                  <a:pt x="456609" y="1965059"/>
                </a:cubicBezTo>
                <a:cubicBezTo>
                  <a:pt x="919425" y="1178905"/>
                  <a:pt x="1583566" y="524859"/>
                  <a:pt x="2356353" y="42030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17C30F0-5A38-4B60-B632-3AF7C2780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33528" y="-3116"/>
            <a:ext cx="6766974" cy="6864232"/>
          </a:xfrm>
          <a:custGeom>
            <a:avLst/>
            <a:gdLst>
              <a:gd name="connsiteX0" fmla="*/ 2135088 w 6766974"/>
              <a:gd name="connsiteY0" fmla="*/ 0 h 6864232"/>
              <a:gd name="connsiteX1" fmla="*/ 6766974 w 6766974"/>
              <a:gd name="connsiteY1" fmla="*/ 0 h 6864232"/>
              <a:gd name="connsiteX2" fmla="*/ 6766974 w 6766974"/>
              <a:gd name="connsiteY2" fmla="*/ 6864232 h 6864232"/>
              <a:gd name="connsiteX3" fmla="*/ 1128977 w 6766974"/>
              <a:gd name="connsiteY3" fmla="*/ 6864232 h 6864232"/>
              <a:gd name="connsiteX4" fmla="*/ 1004776 w 6766974"/>
              <a:gd name="connsiteY4" fmla="*/ 6687663 h 6864232"/>
              <a:gd name="connsiteX5" fmla="*/ 709736 w 6766974"/>
              <a:gd name="connsiteY5" fmla="*/ 1521351 h 6864232"/>
              <a:gd name="connsiteX6" fmla="*/ 1896284 w 6766974"/>
              <a:gd name="connsiteY6" fmla="*/ 197391 h 68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6974" h="6864232">
                <a:moveTo>
                  <a:pt x="2135088" y="0"/>
                </a:moveTo>
                <a:lnTo>
                  <a:pt x="6766974" y="0"/>
                </a:lnTo>
                <a:lnTo>
                  <a:pt x="6766974" y="6864232"/>
                </a:lnTo>
                <a:lnTo>
                  <a:pt x="1128977" y="6864232"/>
                </a:lnTo>
                <a:lnTo>
                  <a:pt x="1004776" y="6687663"/>
                </a:lnTo>
                <a:cubicBezTo>
                  <a:pt x="-54053" y="5122098"/>
                  <a:pt x="-463081" y="3202457"/>
                  <a:pt x="709736" y="1521351"/>
                </a:cubicBezTo>
                <a:cubicBezTo>
                  <a:pt x="1045443" y="1039181"/>
                  <a:pt x="1446565" y="592246"/>
                  <a:pt x="1896284" y="197391"/>
                </a:cubicBezTo>
                <a:close/>
              </a:path>
            </a:pathLst>
          </a:custGeom>
          <a:noFill/>
          <a:ln w="9525" cap="flat">
            <a:solidFill>
              <a:schemeClr val="tx1">
                <a:alpha val="1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00CBA5-3F2B-4AAC-9F86-99AFECC1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36" y="0"/>
            <a:ext cx="5238864" cy="6858000"/>
          </a:xfrm>
          <a:custGeom>
            <a:avLst/>
            <a:gdLst>
              <a:gd name="connsiteX0" fmla="*/ 2829115 w 5238864"/>
              <a:gd name="connsiteY0" fmla="*/ 0 h 6864726"/>
              <a:gd name="connsiteX1" fmla="*/ 5238864 w 5238864"/>
              <a:gd name="connsiteY1" fmla="*/ 0 h 6864726"/>
              <a:gd name="connsiteX2" fmla="*/ 5238864 w 5238864"/>
              <a:gd name="connsiteY2" fmla="*/ 6864726 h 6864726"/>
              <a:gd name="connsiteX3" fmla="*/ 1518091 w 5238864"/>
              <a:gd name="connsiteY3" fmla="*/ 6864726 h 6864726"/>
              <a:gd name="connsiteX4" fmla="*/ 1435414 w 5238864"/>
              <a:gd name="connsiteY4" fmla="*/ 6778879 h 6864726"/>
              <a:gd name="connsiteX5" fmla="*/ 406006 w 5238864"/>
              <a:gd name="connsiteY5" fmla="*/ 2093910 h 6864726"/>
              <a:gd name="connsiteX6" fmla="*/ 2559142 w 5238864"/>
              <a:gd name="connsiteY6" fmla="*/ 124487 h 686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8864" h="6864726">
                <a:moveTo>
                  <a:pt x="2829115" y="0"/>
                </a:moveTo>
                <a:lnTo>
                  <a:pt x="5238864" y="0"/>
                </a:lnTo>
                <a:lnTo>
                  <a:pt x="5238864" y="6864726"/>
                </a:lnTo>
                <a:lnTo>
                  <a:pt x="1518091" y="6864726"/>
                </a:lnTo>
                <a:lnTo>
                  <a:pt x="1435414" y="6778879"/>
                </a:lnTo>
                <a:cubicBezTo>
                  <a:pt x="226066" y="5476104"/>
                  <a:pt x="-499346" y="3635393"/>
                  <a:pt x="406006" y="2093910"/>
                </a:cubicBezTo>
                <a:cubicBezTo>
                  <a:pt x="907547" y="1241972"/>
                  <a:pt x="1674986" y="564513"/>
                  <a:pt x="2559142" y="12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22EF7-C0B4-6F43-2FFC-BF595ABB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928" y="1124998"/>
            <a:ext cx="3456122" cy="4589717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7244-C384-7AD5-AB30-2268A03DA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794042"/>
            <a:ext cx="5427137" cy="5248622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Timeline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Forms and guidelines</a:t>
            </a:r>
            <a:endParaRPr lang="en-US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mportant dates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Helpful tips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Checklist</a:t>
            </a:r>
            <a:endParaRPr lang="en-US" sz="16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Links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Q &amp; A</a:t>
            </a:r>
            <a:endParaRPr lang="en-US" sz="1600" b="0" dirty="0">
              <a:effectLst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476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96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1" name="Group 119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2" name="Rectangle 124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26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3AFD3C-0ABC-D14F-AA21-3E83030186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9019613"/>
              </p:ext>
            </p:extLst>
          </p:nvPr>
        </p:nvGraphicFramePr>
        <p:xfrm>
          <a:off x="687071" y="150873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DBE231-6FE1-3AAA-A1BA-50BA3194038C}"/>
              </a:ext>
            </a:extLst>
          </p:cNvPr>
          <p:cNvSpPr txBox="1"/>
          <p:nvPr/>
        </p:nvSpPr>
        <p:spPr>
          <a:xfrm>
            <a:off x="2927350" y="5300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Timeline (part 1)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994D66-DCF9-2ED2-7210-27234983B806}"/>
              </a:ext>
            </a:extLst>
          </p:cNvPr>
          <p:cNvSpPr txBox="1"/>
          <p:nvPr/>
        </p:nvSpPr>
        <p:spPr>
          <a:xfrm>
            <a:off x="1249314" y="4403753"/>
            <a:ext cx="17716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Complete Doctoral Program Approval Sheet</a:t>
            </a:r>
          </a:p>
        </p:txBody>
      </p:sp>
    </p:spTree>
    <p:extLst>
      <p:ext uri="{BB962C8B-B14F-4D97-AF65-F5344CB8AC3E}">
        <p14:creationId xmlns:p14="http://schemas.microsoft.com/office/powerpoint/2010/main" val="170760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96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1" name="Group 119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2" name="Rectangle 124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26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3AFD3C-0ABC-D14F-AA21-3E83030186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0322538"/>
              </p:ext>
            </p:extLst>
          </p:nvPr>
        </p:nvGraphicFramePr>
        <p:xfrm>
          <a:off x="710567" y="1687990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DBE231-6FE1-3AAA-A1BA-50BA3194038C}"/>
              </a:ext>
            </a:extLst>
          </p:cNvPr>
          <p:cNvSpPr txBox="1"/>
          <p:nvPr/>
        </p:nvSpPr>
        <p:spPr>
          <a:xfrm>
            <a:off x="2927350" y="5300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Timeline (part 2)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84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96">
            <a:extLst>
              <a:ext uri="{FF2B5EF4-FFF2-40B4-BE49-F238E27FC236}">
                <a16:creationId xmlns:a16="http://schemas.microsoft.com/office/drawing/2014/main" id="{5B5504F5-A44D-4727-B62D-D306EE4C0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42E83A18-C907-44D5-83DF-CFB181254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E845C857-E334-431F-9264-4BEF01228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426C9BD9-ECC0-4C60-87C1-D07F8F075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7FBDFA8E-61C4-4F76-819E-308A16DEE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761F1C21-70B1-4D4E-831C-75DB8E7EA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FD6B914E-6122-42BE-91C5-72FA400D0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25950DE0-F9E4-4487-93B8-F6FDB00B2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319D2307-45E1-4592-8192-9C9102D4E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1A93A333-9537-4DEC-A527-7733E1096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76DEF779-F072-40FD-A3BF-84E3B8C6D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6861570E-EBF4-48B8-AB90-2A40B5228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68EF8EC2-E3C0-4C22-B1B8-6E30AC244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AC3BE00B-705F-42C6-94CE-E89B1FA4E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F23249F0-6642-4CDD-B89B-7EC0C254A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9E5173CD-2C19-40D0-B444-CF38FF220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C46A9203-B0FB-426A-9F90-6953A96AE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F0B66C88-C270-4AE6-B12C-71CFC5F1E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9113790B-9AB2-45C0-85DD-4E7303894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36488705-890C-4BDD-AC3C-9807F6A6E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CCF65277-1D63-4A4A-957E-9F12111D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AD6DFDD0-50F6-498B-A4E6-DC6D9A795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51" name="Group 119">
            <a:extLst>
              <a:ext uri="{FF2B5EF4-FFF2-40B4-BE49-F238E27FC236}">
                <a16:creationId xmlns:a16="http://schemas.microsoft.com/office/drawing/2014/main" id="{02A5D777-C3C4-4D83-B4A3-0C83DBE1C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80A9110-3349-42C1-8186-CB70C1FD4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22">
              <a:extLst>
                <a:ext uri="{FF2B5EF4-FFF2-40B4-BE49-F238E27FC236}">
                  <a16:creationId xmlns:a16="http://schemas.microsoft.com/office/drawing/2014/main" id="{4F5EDCDF-C218-4482-A13E-8CFB87D0D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EB8EB4B-9F73-4DB2-B849-B88E0435D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2" name="Rectangle 124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26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4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3AFD3C-0ABC-D14F-AA21-3E83030186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627668"/>
              </p:ext>
            </p:extLst>
          </p:nvPr>
        </p:nvGraphicFramePr>
        <p:xfrm>
          <a:off x="710567" y="1687990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DBE231-6FE1-3AAA-A1BA-50BA3194038C}"/>
              </a:ext>
            </a:extLst>
          </p:cNvPr>
          <p:cNvSpPr txBox="1"/>
          <p:nvPr/>
        </p:nvSpPr>
        <p:spPr>
          <a:xfrm>
            <a:off x="2927350" y="5300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+mj-lt"/>
              </a:rPr>
              <a:t>Timeline (part 3)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09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3AFD3C-0ABC-D14F-AA21-3E83030186D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4727058"/>
              </p:ext>
            </p:extLst>
          </p:nvPr>
        </p:nvGraphicFramePr>
        <p:xfrm>
          <a:off x="687071" y="150873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DBE231-6FE1-3AAA-A1BA-50BA3194038C}"/>
              </a:ext>
            </a:extLst>
          </p:cNvPr>
          <p:cNvSpPr txBox="1"/>
          <p:nvPr/>
        </p:nvSpPr>
        <p:spPr>
          <a:xfrm>
            <a:off x="2927350" y="5300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+mj-lt"/>
              </a:rPr>
              <a:t>Timeline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267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E28C9F8-8367-429B-810E-46844E2A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EF9FB73-C99A-4D3F-878F-394C68842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9F20DB81-6D9A-4C4F-8238-2E0E4457A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742FDB0A-DE87-4953-8190-171E3DB23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9FC53584-BAEA-4F1D-8A0D-4632DCA5B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098D9987-F0C6-45B7-9871-F7A60584E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B31737D3-6C9F-4E83-83D1-C42DC632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A446777-3E10-4129-9333-C6D3957EE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32EE1966-ACB0-4E48-97D5-E418EAD766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ADD3C03D-ECBF-45B9-8114-22B88CA9E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7EB0BC62-8255-45AE-BA21-BCC770554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FF9BAD66-4573-4073-8310-13CD7481F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0A1D4E49-6934-40C6-B071-3BBD2E099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A23E1910-E385-4702-82DE-2ED5AB566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E0DEC839-CA95-42EF-9883-6767EED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2A70F79B-848E-4456-80D9-C31283081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FC9F970F-C0CF-48F2-A579-87A176BFF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3B83F100-95D6-4F03-A6F8-6F974518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65A78EC4-71E4-4F4E-857D-12D4491A0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D772DE32-174E-42E9-8AA2-AE7F835F6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FDC74201-E301-45B8-8AC7-05E1B675D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9D380F-850C-43F1-80D1-1A782C6B4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7084" y="1186483"/>
            <a:ext cx="4473771" cy="4477933"/>
            <a:chOff x="807084" y="1186483"/>
            <a:chExt cx="4473771" cy="44779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18A657-441D-4BCB-860E-10868789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39">
              <a:extLst>
                <a:ext uri="{FF2B5EF4-FFF2-40B4-BE49-F238E27FC236}">
                  <a16:creationId xmlns:a16="http://schemas.microsoft.com/office/drawing/2014/main" id="{B4A47755-0FF2-471E-80D4-7E0A81728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E8B1AC-8B3F-49DC-9A9D-4EEE540B7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68B6D4-C00B-FF75-11F8-8B8E76E9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15" y="2075504"/>
            <a:ext cx="4299456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/>
              <a:t>Application for Admission to Candidacy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E924A0-FE7E-45DB-BD41-FBEAB0A63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850" y="-6706"/>
            <a:ext cx="61041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2EFB07-10F1-7B55-C91B-990BAAA55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4014" y="320040"/>
            <a:ext cx="4811822" cy="622706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010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0DEB6-5881-B60C-194C-1F638CC9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39" y="416903"/>
            <a:ext cx="7371148" cy="1230570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solidFill>
                  <a:schemeClr val="accent1"/>
                </a:solidFill>
                <a:hlinkClick r:id="rId2" action="ppaction://hlinksldjump"/>
              </a:rPr>
              <a:t>Admission to Candidacy form reference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691F-04E8-2FB8-3924-97075753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061" y="1849691"/>
            <a:ext cx="4149329" cy="3802762"/>
          </a:xfrm>
        </p:spPr>
        <p:txBody>
          <a:bodyPr anchor="t"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898 / 899 Section Number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 this box, please indicate the appropriate prefix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EDCP899, (followed by your advisor’s section number) – COCP &amp; COSP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EDHI899, (followed by your advisor’s section number) – HIED, HIEP &amp; HISA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EDSP899, (followed by your advisor’s section number) - EDSP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18571-F8D4-7E3E-A20E-08C0C163CAF1}"/>
              </a:ext>
            </a:extLst>
          </p:cNvPr>
          <p:cNvSpPr txBox="1"/>
          <p:nvPr/>
        </p:nvSpPr>
        <p:spPr>
          <a:xfrm>
            <a:off x="7449770" y="1913499"/>
            <a:ext cx="41207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Graduate Program Code: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COCP – Counseling Psychology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COSP – School Psychology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HIED – Higher Education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HIEP – International Education Policy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HISA – Student Affairs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EDSP – Special Education</a:t>
            </a:r>
          </a:p>
        </p:txBody>
      </p:sp>
    </p:spTree>
    <p:extLst>
      <p:ext uri="{BB962C8B-B14F-4D97-AF65-F5344CB8AC3E}">
        <p14:creationId xmlns:p14="http://schemas.microsoft.com/office/powerpoint/2010/main" val="415168825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4127</TotalTime>
  <Words>595</Words>
  <Application>Microsoft Macintosh PowerPoint</Application>
  <PresentationFormat>Widescreen</PresentationFormat>
  <Paragraphs>97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Rockwell</vt:lpstr>
      <vt:lpstr>Symbol</vt:lpstr>
      <vt:lpstr>Wingdings</vt:lpstr>
      <vt:lpstr>Atlas</vt:lpstr>
      <vt:lpstr>Document</vt:lpstr>
      <vt:lpstr>CHSE Pre-Candidacy Workshop</vt:lpstr>
      <vt:lpstr>Carol Scott, CHSE Coordinator of Graduate Studies</vt:lpstr>
      <vt:lpstr>Agenda</vt:lpstr>
      <vt:lpstr>PowerPoint Presentation</vt:lpstr>
      <vt:lpstr>PowerPoint Presentation</vt:lpstr>
      <vt:lpstr>PowerPoint Presentation</vt:lpstr>
      <vt:lpstr>PowerPoint Presentation</vt:lpstr>
      <vt:lpstr>Application for Admission to Candidacy</vt:lpstr>
      <vt:lpstr>Admission to Candidacy form reference</vt:lpstr>
      <vt:lpstr>Doctoral Program Approval Sheet</vt:lpstr>
      <vt:lpstr>Certification of Doctoral Research Committee and Dissertation Proposal (COE form)</vt:lpstr>
      <vt:lpstr>Nomination of Thesis or Dissertation Committee Form</vt:lpstr>
      <vt:lpstr>Oral Defense Announcement Form</vt:lpstr>
      <vt:lpstr>Report of Examining Committee</vt:lpstr>
      <vt:lpstr>Helpful tips</vt:lpstr>
      <vt:lpstr>Program Director of Graduate Studies</vt:lpstr>
      <vt:lpstr>Checklist</vt:lpstr>
      <vt:lpstr>Links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CHSE Pre-Candidacy Workshop</dc:title>
  <dc:creator>Eden Marie Rivera</dc:creator>
  <cp:lastModifiedBy>Eden Marie Rivera</cp:lastModifiedBy>
  <cp:revision>36</cp:revision>
  <dcterms:created xsi:type="dcterms:W3CDTF">2023-02-03T14:35:24Z</dcterms:created>
  <dcterms:modified xsi:type="dcterms:W3CDTF">2023-03-28T14:22:12Z</dcterms:modified>
</cp:coreProperties>
</file>